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3"/>
  </p:notesMasterIdLst>
  <p:sldIdLst>
    <p:sldId id="62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4DFCE-5A3A-4202-BB60-ECC3CC2C0C56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96D7D-75E6-4E2B-A264-BE7CF1FEB5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219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B738E-9C39-1C6B-2AB0-1275A2CAB4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DA82DC-9360-5984-9B82-AECDC5642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C57EF-884F-6501-A782-F27487397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8EA778-5576-2F2B-350A-08124CB9C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B7761-03E7-B214-4B4C-2F6F9C8C4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7067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65085-96FB-8737-498D-A01BF3FB4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018B05-459A-F322-D6C7-04AF0B0E0D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D6FAA-D10F-446B-313D-731A446D1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D1A25-9168-F6B7-A514-29AF1EBD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568EA-8C4F-F383-484A-FB4E38A33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675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5E035C-9D6A-62EB-AFEC-0A3BF49DE5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0A2DC-25E8-6830-B5A0-AC5402319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82883-C6A5-B5EA-4C89-6CD3B354F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E51F2-676E-9017-5D25-7F4271B87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AE30F-88BE-C89C-432E-2DA6EF32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030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A7775-422B-C8AF-91D2-08BAFCE19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9A12C-830B-C332-D063-354F0C218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CFBF5-4256-67CD-BF4A-ED17B185D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27B93-73E6-95D5-6D50-0420E008C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E7EEE-9778-261C-E405-F28F239E9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3717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AACE9-A121-1A5B-058D-45259C47B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01DFD-A21C-96B5-4F28-C68E2BBA6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F9FFD5-C187-CF3A-8855-5A91982E7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34F46-DCF3-75E4-AAB8-E5C538917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CADDE-38AB-85F8-AA30-427572CD0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011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3C3C3-8777-CF5A-EE18-CC4616C48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18753-2F94-C917-5E8B-138222FC50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30FD28-A825-546F-A462-B8EE74D56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2AD6F4-ED12-DB14-526F-01E60C5E2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EBC65F-9271-02B4-A4AC-4D12016FF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AF198-65AE-F423-293A-C4E987AFD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957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F6866-4D35-645A-4ECD-F7A167FA9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D0CC16-94FB-D51C-9FD3-67D80BA736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5B8CCC-1962-7F8F-FB06-349ADF926E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FAB296-1BB7-79EA-00C8-4085AA249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839649-35E9-80DB-2682-5F4193E337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C33553-526C-E906-6920-902505B0F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709FC5-F7A8-4DB3-74F6-018B71AC8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B1E702-433E-9A41-B9E6-5D74153E0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6087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2B5C8-4273-49AC-DA2A-A959CFD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B26180-E639-8895-52E7-6E4B2F0D7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807A7A-C6E8-A5F0-AFEE-B48530BC7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A3CCA8-8445-C197-1A1B-CC2AACEA5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2297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BB2825-1BA0-59B9-80F8-C15427873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E6093B-A378-CE3C-333E-ED6AE3EFB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B1A1C-BE0B-FE9D-1B7D-322A4DB36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858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18F9F-101F-F762-086A-D0BBB6742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F4C27-D3A8-F0A0-1524-608714F29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79FB5D-2F0E-7920-0616-B0A252253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702C8-5FB6-325F-39B6-F01465DAC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2D2AE0-255F-E3B3-E024-0FBA8900A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9AE0EC-AF99-6ECF-C68A-022BF551C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9713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8B9F7-211B-DADC-50CD-D8AE306E9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242998-6EC2-A8D5-4E70-906BE7E91A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B34028-5561-AD27-628E-1E4DC9A56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62CD8-FBBC-96CE-B152-89CCEB515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07F08-D489-0E0E-EE1B-207D0E040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879D8E-FEA9-4649-9880-E0222B5FF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2498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EDDF53-96CE-EF1D-1CE7-B1ED1E72F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4D03E4-E9B9-48ED-3832-E74891852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AA18E-498E-1FAC-F3D6-E4B478FAB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43866-D5C2-DAAA-0030-F78426D811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E37E-5BE8-8A4D-9905-42ED76E99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034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692E3-A63F-CDC2-9572-AA83951BF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CA48B3-2374-7319-D97E-D38D2C8EC34C}"/>
              </a:ext>
            </a:extLst>
          </p:cNvPr>
          <p:cNvSpPr txBox="1"/>
          <p:nvPr/>
        </p:nvSpPr>
        <p:spPr>
          <a:xfrm>
            <a:off x="423851" y="195165"/>
            <a:ext cx="63201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Best of Beacon – XXX Racecourse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1A8702-6356-3F3B-34C1-5A6F2D229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8560" y="195165"/>
            <a:ext cx="429589" cy="37527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1B95D-E743-D5F6-A9B4-A7B90378DB73}"/>
              </a:ext>
            </a:extLst>
          </p:cNvPr>
          <p:cNvSpPr txBox="1">
            <a:spLocks/>
          </p:cNvSpPr>
          <p:nvPr/>
        </p:nvSpPr>
        <p:spPr>
          <a:xfrm>
            <a:off x="423851" y="838719"/>
            <a:ext cx="4853417" cy="444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Initiative Name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Which Job/s to be Done (JTBD) is being addressed</a:t>
            </a:r>
            <a:r>
              <a:rPr lang="en-US" sz="1600" b="1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(delete as appropriate):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-Address welfare concerns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-Demystify the sport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-Create a race structure and narrative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-Build emotional connection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-Evolve the raceday experience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-Making ownership more accessible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 pitchFamily="34" charset="0"/>
              <a:ea typeface="+mn-ea"/>
              <a:cs typeface="Effra" panose="020B0603020203020204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6F6CCDC-45D2-86E1-C7D5-7F7E2CE007EB}"/>
              </a:ext>
            </a:extLst>
          </p:cNvPr>
          <p:cNvSpPr txBox="1">
            <a:spLocks/>
          </p:cNvSpPr>
          <p:nvPr/>
        </p:nvSpPr>
        <p:spPr>
          <a:xfrm>
            <a:off x="423850" y="3429000"/>
            <a:ext cx="4853417" cy="444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The Idea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Consider: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-The insight that led to the initiative being introduced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-Which of the Project Beacon target audiences 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 pitchFamily="34" charset="0"/>
              <a:ea typeface="+mn-ea"/>
              <a:cs typeface="Effra" panose="020B0603020203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3E1BCFF-A475-7E07-E4B9-8B9BDA25D2B0}"/>
              </a:ext>
            </a:extLst>
          </p:cNvPr>
          <p:cNvSpPr txBox="1">
            <a:spLocks/>
          </p:cNvSpPr>
          <p:nvPr/>
        </p:nvSpPr>
        <p:spPr>
          <a:xfrm>
            <a:off x="6096000" y="647398"/>
            <a:ext cx="5221046" cy="444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The Delivery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Consider: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-How you implemented the idea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-How the idea removed barriers to entry 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-How the idea addressed a JTBD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-How you took advantage of wider industry campaigns</a:t>
            </a:r>
          </a:p>
          <a:p>
            <a:pPr marL="0" indent="0">
              <a:buNone/>
            </a:pPr>
            <a:endParaRPr lang="en-US" sz="1600" dirty="0">
              <a:solidFill>
                <a:prstClr val="black"/>
              </a:solidFill>
              <a:latin typeface="Effra" panose="020B0603020203020204" pitchFamily="34" charset="0"/>
              <a:cs typeface="Effra" panose="020B0603020203020204" pitchFamily="34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 </a:t>
            </a:r>
          </a:p>
          <a:p>
            <a:pPr marL="0" indent="0">
              <a:buNone/>
            </a:pP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 pitchFamily="34" charset="0"/>
              <a:ea typeface="+mn-ea"/>
              <a:cs typeface="Effra" panose="020B06030202030202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A02412C-3CAF-49EC-3AB6-8022A74D5C9D}"/>
              </a:ext>
            </a:extLst>
          </p:cNvPr>
          <p:cNvSpPr txBox="1">
            <a:spLocks/>
          </p:cNvSpPr>
          <p:nvPr/>
        </p:nvSpPr>
        <p:spPr>
          <a:xfrm>
            <a:off x="6096000" y="3429000"/>
            <a:ext cx="5221046" cy="444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The Results/Impact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Consider: </a:t>
            </a:r>
          </a:p>
          <a:p>
            <a:pPr marL="0" indent="0">
              <a:buNone/>
            </a:pP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-How you measured the impact of the initiative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-Data &amp; feedback you’ve gathered to prove that the idea has addressed the JTBD</a:t>
            </a: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-The legacy of the idea and how it might grow in future</a:t>
            </a:r>
          </a:p>
          <a:p>
            <a:pPr marL="0" indent="0">
              <a:buNone/>
            </a:pPr>
            <a:br>
              <a:rPr lang="en-US" sz="1600" dirty="0">
                <a:solidFill>
                  <a:prstClr val="black"/>
                </a:solidFill>
                <a:latin typeface="Effra" panose="020B0603020203020204" pitchFamily="34" charset="0"/>
                <a:cs typeface="Effra" panose="020B0603020203020204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 pitchFamily="34" charset="0"/>
              <a:ea typeface="+mn-ea"/>
              <a:cs typeface="Effra" panose="020B0603020203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E9F3B70-12BE-1F15-FFBA-5FA06316D367}"/>
              </a:ext>
            </a:extLst>
          </p:cNvPr>
          <p:cNvCxnSpPr>
            <a:cxnSpLocks/>
          </p:cNvCxnSpPr>
          <p:nvPr/>
        </p:nvCxnSpPr>
        <p:spPr>
          <a:xfrm>
            <a:off x="5870448" y="0"/>
            <a:ext cx="0" cy="68580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096904-D897-6C42-B0C7-92EC4EDE9E98}"/>
              </a:ext>
            </a:extLst>
          </p:cNvPr>
          <p:cNvCxnSpPr>
            <a:cxnSpLocks/>
          </p:cNvCxnSpPr>
          <p:nvPr/>
        </p:nvCxnSpPr>
        <p:spPr>
          <a:xfrm>
            <a:off x="0" y="3286263"/>
            <a:ext cx="12192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64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179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Effra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Matthew Jones</dc:creator>
  <cp:lastModifiedBy>Matthew Jones</cp:lastModifiedBy>
  <cp:revision>4</cp:revision>
  <dcterms:created xsi:type="dcterms:W3CDTF">2026-07-07T08:08:20Z</dcterms:created>
  <dcterms:modified xsi:type="dcterms:W3CDTF">2026-07-07T10:48:52Z</dcterms:modified>
</cp:coreProperties>
</file>