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5" r:id="rId1"/>
    <p:sldMasterId id="2147483672" r:id="rId2"/>
    <p:sldMasterId id="2147483685" r:id="rId3"/>
    <p:sldMasterId id="2147483762" r:id="rId4"/>
  </p:sldMasterIdLst>
  <p:notesMasterIdLst>
    <p:notesMasterId r:id="rId10"/>
  </p:notesMasterIdLst>
  <p:handoutMasterIdLst>
    <p:handoutMasterId r:id="rId11"/>
  </p:handoutMasterIdLst>
  <p:sldIdLst>
    <p:sldId id="339" r:id="rId5"/>
    <p:sldId id="621" r:id="rId6"/>
    <p:sldId id="622" r:id="rId7"/>
    <p:sldId id="623" r:id="rId8"/>
    <p:sldId id="62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56" userDrawn="1">
          <p15:clr>
            <a:srgbClr val="A4A3A4"/>
          </p15:clr>
        </p15:guide>
        <p15:guide id="2" orient="horz" pos="3015" userDrawn="1">
          <p15:clr>
            <a:srgbClr val="A4A3A4"/>
          </p15:clr>
        </p15:guide>
        <p15:guide id="3" orient="horz" pos="2167" userDrawn="1">
          <p15:clr>
            <a:srgbClr val="A4A3A4"/>
          </p15:clr>
        </p15:guide>
        <p15:guide id="4" pos="7263" userDrawn="1">
          <p15:clr>
            <a:srgbClr val="A4A3A4"/>
          </p15:clr>
        </p15:guide>
        <p15:guide id="5" pos="3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1D3C"/>
    <a:srgbClr val="E6E6E6"/>
    <a:srgbClr val="000303"/>
    <a:srgbClr val="525252"/>
    <a:srgbClr val="7ABA30"/>
    <a:srgbClr val="2F1D3D"/>
    <a:srgbClr val="4BC8CA"/>
    <a:srgbClr val="DCF5F4"/>
    <a:srgbClr val="D2D6E0"/>
    <a:srgbClr val="1632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750" autoAdjust="0"/>
    <p:restoredTop sz="94674" autoAdjust="0"/>
  </p:normalViewPr>
  <p:slideViewPr>
    <p:cSldViewPr snapToGrid="0" snapToObjects="1" showGuides="1">
      <p:cViewPr varScale="1">
        <p:scale>
          <a:sx n="90" d="100"/>
          <a:sy n="90" d="100"/>
        </p:scale>
        <p:origin x="57" y="312"/>
      </p:cViewPr>
      <p:guideLst>
        <p:guide orient="horz" pos="4156"/>
        <p:guide orient="horz" pos="3015"/>
        <p:guide orient="horz" pos="2167"/>
        <p:guide pos="7263"/>
        <p:guide pos="390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17" d="100"/>
          <a:sy n="117" d="100"/>
        </p:scale>
        <p:origin x="3152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effectLst/>
          </c:spPr>
          <c:dPt>
            <c:idx val="0"/>
            <c:bubble3D val="0"/>
            <c:spPr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A4B-4FC6-8344-AA21A5BC5EC2}"/>
              </c:ext>
            </c:extLst>
          </c:dPt>
          <c:dPt>
            <c:idx val="1"/>
            <c:bubble3D val="0"/>
            <c:spPr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A4B-4FC6-8344-AA21A5BC5EC2}"/>
              </c:ext>
            </c:extLst>
          </c:dPt>
          <c:dPt>
            <c:idx val="2"/>
            <c:bubble3D val="0"/>
            <c:spPr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A4B-4FC6-8344-AA21A5BC5EC2}"/>
              </c:ext>
            </c:extLst>
          </c:dPt>
          <c:dPt>
            <c:idx val="3"/>
            <c:bubble3D val="0"/>
            <c:spPr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A4B-4FC6-8344-AA21A5BC5EC2}"/>
              </c:ext>
            </c:extLst>
          </c:dPt>
          <c:dPt>
            <c:idx val="4"/>
            <c:bubble3D val="0"/>
            <c:spPr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7A4B-4FC6-8344-AA21A5BC5EC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spc="0" baseline="0">
                    <a:solidFill>
                      <a:srgbClr val="2F1D3D"/>
                    </a:solidFill>
                    <a:latin typeface="Arial" charset="0"/>
                    <a:ea typeface="Arial" charset="0"/>
                    <a:cs typeface="Arial" charset="0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  <c:pt idx="4">
                  <c:v>5th Qtr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8.2000000000000011</c:v>
                </c:pt>
                <c:pt idx="1">
                  <c:v>3.2</c:v>
                </c:pt>
                <c:pt idx="2">
                  <c:v>1.5</c:v>
                </c:pt>
                <c:pt idx="3">
                  <c:v>1.5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A4B-4FC6-8344-AA21A5BC5EC2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spc="0" baseline="0">
              <a:solidFill>
                <a:srgbClr val="163260"/>
              </a:solidFill>
              <a:latin typeface="Arial" charset="0"/>
              <a:ea typeface="Arial" charset="0"/>
              <a:cs typeface="Arial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B2-43FF-9BBC-0B25E93A15D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7B2-43FF-9BBC-0B25E93A15D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7B2-43FF-9BBC-0B25E93A15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10702864"/>
        <c:axId val="2110704912"/>
      </c:barChart>
      <c:catAx>
        <c:axId val="211070286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163260"/>
                </a:solidFill>
                <a:latin typeface="Arial" charset="0"/>
                <a:ea typeface="Arial" charset="0"/>
                <a:cs typeface="Arial" charset="0"/>
              </a:defRPr>
            </a:pPr>
            <a:endParaRPr lang="en-US"/>
          </a:p>
        </c:txPr>
        <c:crossAx val="2110704912"/>
        <c:crosses val="autoZero"/>
        <c:auto val="1"/>
        <c:lblAlgn val="ctr"/>
        <c:lblOffset val="100"/>
        <c:noMultiLvlLbl val="0"/>
      </c:catAx>
      <c:valAx>
        <c:axId val="21107049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D2D6E0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163260"/>
                </a:solidFill>
                <a:latin typeface="Arial" charset="0"/>
                <a:ea typeface="Arial" charset="0"/>
                <a:cs typeface="Arial" charset="0"/>
              </a:defRPr>
            </a:pPr>
            <a:endParaRPr lang="en-US"/>
          </a:p>
        </c:txPr>
        <c:crossAx val="2110702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rgbClr val="163260"/>
              </a:solidFill>
              <a:latin typeface="Arial" charset="0"/>
              <a:ea typeface="Arial" charset="0"/>
              <a:cs typeface="Arial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B1801F-C5A5-5647-92E8-5BE19D5B6E3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3B8953-A5C8-5B42-8492-A6FB11B23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83124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5F4936-D921-104F-81CC-277950862806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5391E2-41A9-2047-97EA-DD3B3C11A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48479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2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2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2.pn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Purple">
    <p:bg>
      <p:bgPr>
        <a:solidFill>
          <a:srgbClr val="2F1D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2234" y="2626677"/>
            <a:ext cx="8680449" cy="791846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defRPr sz="28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  <p:sp>
        <p:nvSpPr>
          <p:cNvPr id="11" name="TextBox 1"/>
          <p:cNvSpPr txBox="1">
            <a:spLocks noChangeArrowheads="1"/>
          </p:cNvSpPr>
          <p:nvPr userDrawn="1"/>
        </p:nvSpPr>
        <p:spPr bwMode="auto">
          <a:xfrm>
            <a:off x="512234" y="6322692"/>
            <a:ext cx="212558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100" dirty="0" err="1">
                <a:solidFill>
                  <a:schemeClr val="bg2"/>
                </a:solidFill>
                <a:latin typeface="Arial" charset="0"/>
              </a:rPr>
              <a:t>www.racecourseassociation.co.uk</a:t>
            </a:r>
            <a:endParaRPr lang="en-US" altLang="en-US" sz="1100" dirty="0">
              <a:solidFill>
                <a:schemeClr val="bg2"/>
              </a:solidFill>
            </a:endParaRPr>
          </a:p>
        </p:txBody>
      </p:sp>
      <p:sp>
        <p:nvSpPr>
          <p:cNvPr id="1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12234" y="3418523"/>
            <a:ext cx="5270501" cy="13970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rgbClr val="7ABA3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</a:t>
            </a:r>
            <a:r>
              <a:rPr lang="en-US" dirty="0" err="1"/>
              <a:t>Subheader</a:t>
            </a:r>
            <a:endParaRPr lang="en-US" dirty="0"/>
          </a:p>
        </p:txBody>
      </p:sp>
      <p:sp>
        <p:nvSpPr>
          <p:cNvPr id="18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512234" y="2210277"/>
            <a:ext cx="1695873" cy="220186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100">
                <a:solidFill>
                  <a:srgbClr val="7ABA30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00 Month 2016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175" y="386586"/>
            <a:ext cx="2818151" cy="9476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40" t="-6769" r="32499" b="31900"/>
          <a:stretch/>
        </p:blipFill>
        <p:spPr>
          <a:xfrm>
            <a:off x="7387229" y="2430463"/>
            <a:ext cx="4804771" cy="4427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131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ert Chart/Graph - Sing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83118" y="1412877"/>
            <a:ext cx="3217333" cy="444499"/>
          </a:xfrm>
        </p:spPr>
        <p:txBody>
          <a:bodyPr/>
          <a:lstStyle/>
          <a:p>
            <a:pPr lvl="0"/>
            <a:r>
              <a:rPr lang="en-US" dirty="0" err="1"/>
              <a:t>Standfirst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383119" y="2000250"/>
            <a:ext cx="3217333" cy="4452938"/>
          </a:xfrm>
        </p:spPr>
        <p:txBody>
          <a:bodyPr/>
          <a:lstStyle>
            <a:lvl1pPr>
              <a:defRPr sz="1100" baseline="0"/>
            </a:lvl1pPr>
            <a:lvl2pPr marL="171450" indent="-171450">
              <a:buFont typeface="Arial" charset="0"/>
              <a:buChar char="•"/>
              <a:defRPr/>
            </a:lvl2pPr>
          </a:lstStyle>
          <a:p>
            <a:pPr lvl="0"/>
            <a:r>
              <a:rPr lang="en-US" dirty="0"/>
              <a:t>Body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4127500" y="1412876"/>
            <a:ext cx="7686548" cy="5040312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>
              <a:solidFill>
                <a:srgbClr val="FFFFFF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370832" y="1634400"/>
            <a:ext cx="7187184" cy="4644000"/>
          </a:xfrm>
        </p:spPr>
        <p:txBody>
          <a:bodyPr anchor="ctr" anchorCtr="0">
            <a:normAutofit/>
          </a:bodyPr>
          <a:lstStyle>
            <a:lvl1pPr algn="ctr">
              <a:defRPr sz="1000" baseline="0"/>
            </a:lvl1pPr>
          </a:lstStyle>
          <a:p>
            <a:endParaRPr lang="en-US" dirty="0"/>
          </a:p>
          <a:p>
            <a:endParaRPr lang="en-US" dirty="0"/>
          </a:p>
          <a:p>
            <a:r>
              <a:rPr lang="en-US" dirty="0"/>
              <a:t>Insert chart/graph image</a:t>
            </a:r>
          </a:p>
        </p:txBody>
      </p:sp>
      <p:sp>
        <p:nvSpPr>
          <p:cNvPr id="13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78885" y="188914"/>
            <a:ext cx="7859593" cy="50323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Inserted Chart/Graph – Single</a:t>
            </a:r>
          </a:p>
        </p:txBody>
      </p:sp>
    </p:spTree>
    <p:extLst>
      <p:ext uri="{BB962C8B-B14F-4D97-AF65-F5344CB8AC3E}">
        <p14:creationId xmlns:p14="http://schemas.microsoft.com/office/powerpoint/2010/main" val="551277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erted Chart/Graph Dou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83118" y="1412877"/>
            <a:ext cx="3217333" cy="444499"/>
          </a:xfrm>
        </p:spPr>
        <p:txBody>
          <a:bodyPr/>
          <a:lstStyle/>
          <a:p>
            <a:pPr lvl="0"/>
            <a:r>
              <a:rPr lang="en-US"/>
              <a:t>Standfirst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383119" y="2000250"/>
            <a:ext cx="3217333" cy="4452938"/>
          </a:xfrm>
        </p:spPr>
        <p:txBody>
          <a:bodyPr/>
          <a:lstStyle>
            <a:lvl1pPr>
              <a:defRPr sz="1100" baseline="0"/>
            </a:lvl1pPr>
            <a:lvl2pPr marL="171450" indent="-171450">
              <a:buFont typeface="Arial" charset="0"/>
              <a:buChar char="•"/>
              <a:defRPr/>
            </a:lvl2pPr>
          </a:lstStyle>
          <a:p>
            <a:pPr lvl="0"/>
            <a:r>
              <a:rPr lang="en-US" dirty="0"/>
              <a:t>Body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4127500" y="1412876"/>
            <a:ext cx="7704836" cy="5040312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>
              <a:solidFill>
                <a:srgbClr val="FFFFFF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334256" y="1634400"/>
            <a:ext cx="7296912" cy="2232000"/>
          </a:xfrm>
        </p:spPr>
        <p:txBody>
          <a:bodyPr anchor="ctr" anchorCtr="0">
            <a:normAutofit/>
          </a:bodyPr>
          <a:lstStyle>
            <a:lvl1pPr algn="ctr">
              <a:defRPr sz="1000" baseline="0"/>
            </a:lvl1pPr>
          </a:lstStyle>
          <a:p>
            <a:endParaRPr lang="en-US" dirty="0"/>
          </a:p>
          <a:p>
            <a:endParaRPr lang="en-US" dirty="0"/>
          </a:p>
          <a:p>
            <a:r>
              <a:rPr lang="en-US" dirty="0"/>
              <a:t>Insert chart/graph image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4334256" y="4032000"/>
            <a:ext cx="7296912" cy="2232000"/>
          </a:xfrm>
        </p:spPr>
        <p:txBody>
          <a:bodyPr anchor="ctr" anchorCtr="0">
            <a:normAutofit/>
          </a:bodyPr>
          <a:lstStyle>
            <a:lvl1pPr algn="ctr">
              <a:defRPr sz="1000" baseline="0"/>
            </a:lvl1pPr>
          </a:lstStyle>
          <a:p>
            <a:endParaRPr lang="en-US" dirty="0"/>
          </a:p>
          <a:p>
            <a:endParaRPr lang="en-US" dirty="0"/>
          </a:p>
          <a:p>
            <a:r>
              <a:rPr lang="en-US" dirty="0"/>
              <a:t>Insert chart/graph image</a:t>
            </a:r>
          </a:p>
        </p:txBody>
      </p:sp>
      <p:sp>
        <p:nvSpPr>
          <p:cNvPr id="13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78885" y="188914"/>
            <a:ext cx="7859593" cy="50323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Inserted Chart/Graph – Double</a:t>
            </a:r>
          </a:p>
        </p:txBody>
      </p:sp>
    </p:spTree>
    <p:extLst>
      <p:ext uri="{BB962C8B-B14F-4D97-AF65-F5344CB8AC3E}">
        <p14:creationId xmlns:p14="http://schemas.microsoft.com/office/powerpoint/2010/main" val="17792985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83118" y="1412877"/>
            <a:ext cx="3217333" cy="444499"/>
          </a:xfrm>
        </p:spPr>
        <p:txBody>
          <a:bodyPr/>
          <a:lstStyle/>
          <a:p>
            <a:pPr lvl="0"/>
            <a:r>
              <a:rPr lang="en-US" dirty="0" err="1"/>
              <a:t>Standfirst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383119" y="2000250"/>
            <a:ext cx="3217333" cy="4452938"/>
          </a:xfrm>
        </p:spPr>
        <p:txBody>
          <a:bodyPr/>
          <a:lstStyle>
            <a:lvl1pPr>
              <a:defRPr sz="1100" baseline="0"/>
            </a:lvl1pPr>
            <a:lvl2pPr marL="171450" indent="-171450">
              <a:buFont typeface="Arial" charset="0"/>
              <a:buChar char="•"/>
              <a:defRPr/>
            </a:lvl2pPr>
          </a:lstStyle>
          <a:p>
            <a:pPr lvl="0"/>
            <a:r>
              <a:rPr lang="en-US" dirty="0"/>
              <a:t>Body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78885" y="188914"/>
            <a:ext cx="7859593" cy="50323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Table Page</a:t>
            </a:r>
          </a:p>
        </p:txBody>
      </p:sp>
    </p:spTree>
    <p:extLst>
      <p:ext uri="{BB962C8B-B14F-4D97-AF65-F5344CB8AC3E}">
        <p14:creationId xmlns:p14="http://schemas.microsoft.com/office/powerpoint/2010/main" val="1601556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Tab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78885" y="188914"/>
            <a:ext cx="7859593" cy="50323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Full Table Page</a:t>
            </a:r>
          </a:p>
        </p:txBody>
      </p:sp>
    </p:spTree>
    <p:extLst>
      <p:ext uri="{BB962C8B-B14F-4D97-AF65-F5344CB8AC3E}">
        <p14:creationId xmlns:p14="http://schemas.microsoft.com/office/powerpoint/2010/main" val="11735964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ow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4127500" y="1412876"/>
            <a:ext cx="7686548" cy="5040312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>
              <a:solidFill>
                <a:srgbClr val="FFFFFF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83118" y="1412877"/>
            <a:ext cx="3217333" cy="444499"/>
          </a:xfrm>
        </p:spPr>
        <p:txBody>
          <a:bodyPr/>
          <a:lstStyle/>
          <a:p>
            <a:pPr lvl="0"/>
            <a:r>
              <a:rPr lang="en-US" dirty="0" err="1"/>
              <a:t>Standfirst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383119" y="2000250"/>
            <a:ext cx="3217333" cy="4452938"/>
          </a:xfrm>
        </p:spPr>
        <p:txBody>
          <a:bodyPr/>
          <a:lstStyle>
            <a:lvl1pPr>
              <a:defRPr sz="1100" baseline="0"/>
            </a:lvl1pPr>
            <a:lvl2pPr marL="171450" indent="-171450">
              <a:buFont typeface="Arial" charset="0"/>
              <a:buChar char="•"/>
              <a:defRPr/>
            </a:lvl2pPr>
          </a:lstStyle>
          <a:p>
            <a:pPr lvl="0"/>
            <a:r>
              <a:rPr lang="en-US" dirty="0"/>
              <a:t>Body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78885" y="188914"/>
            <a:ext cx="7859593" cy="50323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Flow Chart</a:t>
            </a:r>
          </a:p>
        </p:txBody>
      </p:sp>
    </p:spTree>
    <p:extLst>
      <p:ext uri="{BB962C8B-B14F-4D97-AF65-F5344CB8AC3E}">
        <p14:creationId xmlns:p14="http://schemas.microsoft.com/office/powerpoint/2010/main" val="9160482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1"/>
          <p:cNvSpPr>
            <a:spLocks noChangeAspect="1"/>
          </p:cNvSpPr>
          <p:nvPr userDrawn="1"/>
        </p:nvSpPr>
        <p:spPr bwMode="auto">
          <a:xfrm>
            <a:off x="1380067" y="1468438"/>
            <a:ext cx="4375151" cy="190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9" name="Text Placeholder 8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1731335" y="3448603"/>
            <a:ext cx="4053416" cy="195263"/>
          </a:xfrm>
        </p:spPr>
        <p:txBody>
          <a:bodyPr anchor="ctr" anchorCtr="0"/>
          <a:lstStyle>
            <a:lvl1pPr>
              <a:defRPr sz="1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Insert</a:t>
            </a:r>
          </a:p>
        </p:txBody>
      </p:sp>
      <p:sp>
        <p:nvSpPr>
          <p:cNvPr id="35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6449108" y="3448603"/>
            <a:ext cx="4053416" cy="195263"/>
          </a:xfrm>
        </p:spPr>
        <p:txBody>
          <a:bodyPr anchor="ctr" anchorCtr="0"/>
          <a:lstStyle>
            <a:lvl1pPr>
              <a:defRPr sz="1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Insert</a:t>
            </a:r>
          </a:p>
        </p:txBody>
      </p:sp>
      <p:sp>
        <p:nvSpPr>
          <p:cNvPr id="37" name="Picture Placeholder 4"/>
          <p:cNvSpPr>
            <a:spLocks noGrp="1"/>
          </p:cNvSpPr>
          <p:nvPr>
            <p:ph type="pic" sz="quarter" idx="17"/>
          </p:nvPr>
        </p:nvSpPr>
        <p:spPr>
          <a:xfrm>
            <a:off x="1580293" y="1433513"/>
            <a:ext cx="4363200" cy="1936800"/>
          </a:xfrm>
        </p:spPr>
        <p:txBody>
          <a:bodyPr anchor="ctr" anchorCtr="0">
            <a:normAutofit/>
          </a:bodyPr>
          <a:lstStyle>
            <a:lvl1pPr algn="ctr">
              <a:defRPr sz="1000" baseline="0"/>
            </a:lvl1pPr>
          </a:lstStyle>
          <a:p>
            <a:endParaRPr lang="en-US" dirty="0"/>
          </a:p>
          <a:p>
            <a:endParaRPr lang="en-US" dirty="0"/>
          </a:p>
          <a:p>
            <a:r>
              <a:rPr lang="en-US" dirty="0"/>
              <a:t>Insert Image</a:t>
            </a:r>
          </a:p>
        </p:txBody>
      </p:sp>
      <p:sp>
        <p:nvSpPr>
          <p:cNvPr id="38" name="Picture Placeholder 4"/>
          <p:cNvSpPr>
            <a:spLocks noGrp="1"/>
          </p:cNvSpPr>
          <p:nvPr>
            <p:ph type="pic" sz="quarter" idx="18"/>
          </p:nvPr>
        </p:nvSpPr>
        <p:spPr>
          <a:xfrm>
            <a:off x="6282352" y="1433513"/>
            <a:ext cx="4363200" cy="1936800"/>
          </a:xfrm>
        </p:spPr>
        <p:txBody>
          <a:bodyPr anchor="ctr" anchorCtr="0">
            <a:normAutofit/>
          </a:bodyPr>
          <a:lstStyle>
            <a:lvl1pPr algn="ctr">
              <a:defRPr sz="1000" baseline="0"/>
            </a:lvl1pPr>
          </a:lstStyle>
          <a:p>
            <a:endParaRPr lang="en-US" dirty="0"/>
          </a:p>
          <a:p>
            <a:endParaRPr lang="en-US" dirty="0"/>
          </a:p>
          <a:p>
            <a:r>
              <a:rPr lang="en-US" dirty="0"/>
              <a:t>Insert Image</a:t>
            </a:r>
          </a:p>
        </p:txBody>
      </p:sp>
      <p:sp>
        <p:nvSpPr>
          <p:cNvPr id="39" name="Picture 1"/>
          <p:cNvSpPr>
            <a:spLocks noChangeAspect="1"/>
          </p:cNvSpPr>
          <p:nvPr userDrawn="1"/>
        </p:nvSpPr>
        <p:spPr bwMode="auto">
          <a:xfrm>
            <a:off x="1380067" y="3983038"/>
            <a:ext cx="4375151" cy="190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43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1731335" y="5963203"/>
            <a:ext cx="4053416" cy="195263"/>
          </a:xfrm>
        </p:spPr>
        <p:txBody>
          <a:bodyPr anchor="ctr" anchorCtr="0"/>
          <a:lstStyle>
            <a:lvl1pPr>
              <a:defRPr sz="1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Insert</a:t>
            </a:r>
          </a:p>
        </p:txBody>
      </p:sp>
      <p:sp>
        <p:nvSpPr>
          <p:cNvPr id="44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6449108" y="5963203"/>
            <a:ext cx="4053416" cy="195263"/>
          </a:xfrm>
        </p:spPr>
        <p:txBody>
          <a:bodyPr anchor="ctr" anchorCtr="0"/>
          <a:lstStyle>
            <a:lvl1pPr>
              <a:defRPr sz="1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Insert</a:t>
            </a:r>
          </a:p>
        </p:txBody>
      </p:sp>
      <p:sp>
        <p:nvSpPr>
          <p:cNvPr id="45" name="Picture Placeholder 4"/>
          <p:cNvSpPr>
            <a:spLocks noGrp="1"/>
          </p:cNvSpPr>
          <p:nvPr>
            <p:ph type="pic" sz="quarter" idx="21"/>
          </p:nvPr>
        </p:nvSpPr>
        <p:spPr>
          <a:xfrm>
            <a:off x="1580293" y="3948113"/>
            <a:ext cx="4363200" cy="1936800"/>
          </a:xfrm>
        </p:spPr>
        <p:txBody>
          <a:bodyPr anchor="ctr" anchorCtr="0">
            <a:normAutofit/>
          </a:bodyPr>
          <a:lstStyle>
            <a:lvl1pPr algn="ctr">
              <a:defRPr sz="1000" baseline="0"/>
            </a:lvl1pPr>
          </a:lstStyle>
          <a:p>
            <a:endParaRPr lang="en-US" dirty="0"/>
          </a:p>
          <a:p>
            <a:endParaRPr lang="en-US" dirty="0"/>
          </a:p>
          <a:p>
            <a:r>
              <a:rPr lang="en-US" dirty="0"/>
              <a:t>Insert Image</a:t>
            </a:r>
          </a:p>
        </p:txBody>
      </p:sp>
      <p:sp>
        <p:nvSpPr>
          <p:cNvPr id="46" name="Picture Placeholder 4"/>
          <p:cNvSpPr>
            <a:spLocks noGrp="1"/>
          </p:cNvSpPr>
          <p:nvPr>
            <p:ph type="pic" sz="quarter" idx="22"/>
          </p:nvPr>
        </p:nvSpPr>
        <p:spPr>
          <a:xfrm>
            <a:off x="6282352" y="3948113"/>
            <a:ext cx="4363200" cy="1936800"/>
          </a:xfrm>
        </p:spPr>
        <p:txBody>
          <a:bodyPr anchor="ctr" anchorCtr="0">
            <a:normAutofit/>
          </a:bodyPr>
          <a:lstStyle>
            <a:lvl1pPr algn="ctr">
              <a:defRPr sz="1000" baseline="0"/>
            </a:lvl1pPr>
          </a:lstStyle>
          <a:p>
            <a:endParaRPr lang="en-US" dirty="0"/>
          </a:p>
          <a:p>
            <a:endParaRPr lang="en-US" dirty="0"/>
          </a:p>
          <a:p>
            <a:r>
              <a:rPr lang="en-US" dirty="0"/>
              <a:t>Insert Image</a:t>
            </a:r>
          </a:p>
        </p:txBody>
      </p:sp>
      <p:sp>
        <p:nvSpPr>
          <p:cNvPr id="14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78885" y="188914"/>
            <a:ext cx="7859593" cy="50323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Gallery</a:t>
            </a:r>
          </a:p>
        </p:txBody>
      </p:sp>
    </p:spTree>
    <p:extLst>
      <p:ext uri="{BB962C8B-B14F-4D97-AF65-F5344CB8AC3E}">
        <p14:creationId xmlns:p14="http://schemas.microsoft.com/office/powerpoint/2010/main" val="6371960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no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icture Placeholder 4"/>
          <p:cNvSpPr>
            <a:spLocks noGrp="1"/>
          </p:cNvSpPr>
          <p:nvPr>
            <p:ph type="pic" sz="quarter" idx="17"/>
          </p:nvPr>
        </p:nvSpPr>
        <p:spPr>
          <a:xfrm>
            <a:off x="0" y="904973"/>
            <a:ext cx="12192000" cy="5953027"/>
          </a:xfrm>
        </p:spPr>
        <p:txBody>
          <a:bodyPr anchor="ctr" anchorCtr="0">
            <a:normAutofit/>
          </a:bodyPr>
          <a:lstStyle>
            <a:lvl1pPr algn="ctr">
              <a:defRPr sz="1000" baseline="0"/>
            </a:lvl1pPr>
          </a:lstStyle>
          <a:p>
            <a:endParaRPr lang="en-US" dirty="0"/>
          </a:p>
          <a:p>
            <a:endParaRPr lang="en-US" dirty="0"/>
          </a:p>
          <a:p>
            <a:r>
              <a:rPr lang="en-US" dirty="0"/>
              <a:t>Insert Image</a:t>
            </a:r>
          </a:p>
        </p:txBody>
      </p:sp>
      <p:sp>
        <p:nvSpPr>
          <p:cNvPr id="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78885" y="188914"/>
            <a:ext cx="7859593" cy="50323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Full Image No Caption</a:t>
            </a:r>
          </a:p>
        </p:txBody>
      </p:sp>
    </p:spTree>
    <p:extLst>
      <p:ext uri="{BB962C8B-B14F-4D97-AF65-F5344CB8AC3E}">
        <p14:creationId xmlns:p14="http://schemas.microsoft.com/office/powerpoint/2010/main" val="20629461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icture Placeholder 4"/>
          <p:cNvSpPr>
            <a:spLocks noGrp="1"/>
          </p:cNvSpPr>
          <p:nvPr>
            <p:ph type="pic" sz="quarter" idx="17"/>
          </p:nvPr>
        </p:nvSpPr>
        <p:spPr>
          <a:xfrm>
            <a:off x="0" y="895546"/>
            <a:ext cx="12192000" cy="5962454"/>
          </a:xfrm>
        </p:spPr>
        <p:txBody>
          <a:bodyPr anchor="ctr" anchorCtr="0">
            <a:normAutofit/>
          </a:bodyPr>
          <a:lstStyle>
            <a:lvl1pPr algn="ctr">
              <a:defRPr sz="1000" baseline="0"/>
            </a:lvl1pPr>
          </a:lstStyle>
          <a:p>
            <a:endParaRPr lang="en-US" dirty="0"/>
          </a:p>
          <a:p>
            <a:endParaRPr lang="en-US" dirty="0"/>
          </a:p>
          <a:p>
            <a:r>
              <a:rPr lang="en-US" dirty="0"/>
              <a:t>Insert Image</a:t>
            </a:r>
          </a:p>
        </p:txBody>
      </p:sp>
      <p:sp>
        <p:nvSpPr>
          <p:cNvPr id="6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78885" y="188914"/>
            <a:ext cx="7859593" cy="50323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Full Image With Caption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383117" y="6251516"/>
            <a:ext cx="4849283" cy="387468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0390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3117" y="1412875"/>
            <a:ext cx="11412643" cy="5040313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3200">
                <a:solidFill>
                  <a:srgbClr val="2F1D3D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78885" y="188914"/>
            <a:ext cx="7859593" cy="50323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Large Text Page</a:t>
            </a:r>
          </a:p>
        </p:txBody>
      </p:sp>
    </p:spTree>
    <p:extLst>
      <p:ext uri="{BB962C8B-B14F-4D97-AF65-F5344CB8AC3E}">
        <p14:creationId xmlns:p14="http://schemas.microsoft.com/office/powerpoint/2010/main" val="11813635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Bullet-Poi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3117" y="1412875"/>
            <a:ext cx="11449219" cy="5040313"/>
          </a:xfrm>
        </p:spPr>
        <p:txBody>
          <a:bodyPr anchor="ctr" anchorCtr="0">
            <a:normAutofit/>
          </a:bodyPr>
          <a:lstStyle>
            <a:lvl1pPr marL="457200" indent="-457200">
              <a:buFont typeface="Arial" charset="0"/>
              <a:buChar char="•"/>
              <a:defRPr sz="3200">
                <a:solidFill>
                  <a:srgbClr val="2F1D3D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78885" y="188914"/>
            <a:ext cx="7859593" cy="50323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Large Bullet-Point Page</a:t>
            </a:r>
          </a:p>
        </p:txBody>
      </p:sp>
    </p:spTree>
    <p:extLst>
      <p:ext uri="{BB962C8B-B14F-4D97-AF65-F5344CB8AC3E}">
        <p14:creationId xmlns:p14="http://schemas.microsoft.com/office/powerpoint/2010/main" val="37320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– Low I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A31F48F-9098-E2E0-1717-6F5F7BA51E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528817" y="398119"/>
            <a:ext cx="2818148" cy="127995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176" y="387412"/>
            <a:ext cx="2818149" cy="946022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AF4F2660-E4BB-4A01-887F-3BE535E87AF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4175" y="2626677"/>
            <a:ext cx="6510337" cy="791846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defRPr sz="2800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Racecourse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86174A-E318-7269-4D09-2602FE1A6B9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84175" y="6005943"/>
            <a:ext cx="7209502" cy="46464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33EB0B9-8157-B264-81AA-F3FA972C2257}"/>
              </a:ext>
            </a:extLst>
          </p:cNvPr>
          <p:cNvSpPr txBox="1"/>
          <p:nvPr userDrawn="1"/>
        </p:nvSpPr>
        <p:spPr>
          <a:xfrm>
            <a:off x="410684" y="5714076"/>
            <a:ext cx="2012244" cy="25391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l"/>
            <a:r>
              <a:rPr lang="en-GB" sz="105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Proudly</a:t>
            </a:r>
            <a:r>
              <a:rPr lang="en-GB" sz="1050" b="0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partnered by</a:t>
            </a:r>
            <a:endParaRPr lang="en-US" sz="105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Optional Text and Imag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Optional Text/Image Columns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3118" y="1412875"/>
            <a:ext cx="3217333" cy="50403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27498" y="1412875"/>
            <a:ext cx="7704838" cy="5040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912212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with Optional Text/Imag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3119" y="1412875"/>
            <a:ext cx="3217333" cy="1092200"/>
          </a:xfrm>
        </p:spPr>
        <p:txBody>
          <a:bodyPr anchor="t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3118" y="2773680"/>
            <a:ext cx="3217335" cy="367950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27498" y="1412875"/>
            <a:ext cx="7393519" cy="1092200"/>
          </a:xfrm>
        </p:spPr>
        <p:txBody>
          <a:bodyPr anchor="t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27500" y="2773680"/>
            <a:ext cx="7393517" cy="367950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378885" y="188914"/>
            <a:ext cx="7859593" cy="503237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Header with Optional Text/Image Columns</a:t>
            </a:r>
          </a:p>
        </p:txBody>
      </p:sp>
    </p:spTree>
    <p:extLst>
      <p:ext uri="{BB962C8B-B14F-4D97-AF65-F5344CB8AC3E}">
        <p14:creationId xmlns:p14="http://schemas.microsoft.com/office/powerpoint/2010/main" val="2625348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Optional Text/Imag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7498" y="1412876"/>
            <a:ext cx="7393519" cy="50403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3119" y="1412874"/>
            <a:ext cx="3217333" cy="50403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78885" y="188914"/>
            <a:ext cx="7859593" cy="503237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Text and Optional Text/Image Column</a:t>
            </a:r>
          </a:p>
        </p:txBody>
      </p:sp>
    </p:spTree>
    <p:extLst>
      <p:ext uri="{BB962C8B-B14F-4D97-AF65-F5344CB8AC3E}">
        <p14:creationId xmlns:p14="http://schemas.microsoft.com/office/powerpoint/2010/main" val="2169925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27498" y="1412876"/>
            <a:ext cx="7686550" cy="5040313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Insert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3119" y="1412874"/>
            <a:ext cx="3217332" cy="50403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78885" y="188914"/>
            <a:ext cx="7859593" cy="503237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Text and Image</a:t>
            </a:r>
          </a:p>
        </p:txBody>
      </p:sp>
    </p:spTree>
    <p:extLst>
      <p:ext uri="{BB962C8B-B14F-4D97-AF65-F5344CB8AC3E}">
        <p14:creationId xmlns:p14="http://schemas.microsoft.com/office/powerpoint/2010/main" val="5665216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u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127500" y="1412876"/>
            <a:ext cx="1272320" cy="954240"/>
          </a:xfrm>
          <a:prstGeom prst="rect">
            <a:avLst/>
          </a:prstGeom>
          <a:solidFill>
            <a:srgbClr val="2F1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 userDrawn="1"/>
        </p:nvSpPr>
        <p:spPr>
          <a:xfrm>
            <a:off x="5671099" y="1424702"/>
            <a:ext cx="1272320" cy="954240"/>
          </a:xfrm>
          <a:prstGeom prst="rect">
            <a:avLst/>
          </a:prstGeom>
          <a:solidFill>
            <a:srgbClr val="7ABA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Rectangle 9"/>
          <p:cNvSpPr/>
          <p:nvPr userDrawn="1"/>
        </p:nvSpPr>
        <p:spPr>
          <a:xfrm>
            <a:off x="4127499" y="2567304"/>
            <a:ext cx="1272320" cy="954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Rectangle 14"/>
          <p:cNvSpPr/>
          <p:nvPr userDrawn="1"/>
        </p:nvSpPr>
        <p:spPr>
          <a:xfrm>
            <a:off x="5671099" y="2567304"/>
            <a:ext cx="1272320" cy="9542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6" name="Rectangle 15"/>
          <p:cNvSpPr/>
          <p:nvPr userDrawn="1"/>
        </p:nvSpPr>
        <p:spPr>
          <a:xfrm>
            <a:off x="7188011" y="2567304"/>
            <a:ext cx="1272320" cy="9542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7" name="Rectangle 16"/>
          <p:cNvSpPr/>
          <p:nvPr userDrawn="1"/>
        </p:nvSpPr>
        <p:spPr>
          <a:xfrm>
            <a:off x="8724699" y="3765150"/>
            <a:ext cx="1272320" cy="95424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0" name="Rectangle 19"/>
          <p:cNvSpPr/>
          <p:nvPr userDrawn="1"/>
        </p:nvSpPr>
        <p:spPr>
          <a:xfrm>
            <a:off x="7214699" y="3765150"/>
            <a:ext cx="1272320" cy="954240"/>
          </a:xfrm>
          <a:prstGeom prst="rect">
            <a:avLst/>
          </a:prstGeom>
          <a:solidFill>
            <a:srgbClr val="0103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2" name="Rectangle 21"/>
          <p:cNvSpPr/>
          <p:nvPr userDrawn="1"/>
        </p:nvSpPr>
        <p:spPr>
          <a:xfrm>
            <a:off x="7181099" y="1412876"/>
            <a:ext cx="1272320" cy="954240"/>
          </a:xfrm>
          <a:prstGeom prst="rect">
            <a:avLst/>
          </a:prstGeom>
          <a:solidFill>
            <a:srgbClr val="2F1D3C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3" name="Rectangle 22"/>
          <p:cNvSpPr/>
          <p:nvPr userDrawn="1"/>
        </p:nvSpPr>
        <p:spPr>
          <a:xfrm>
            <a:off x="8724697" y="1412876"/>
            <a:ext cx="1272320" cy="954240"/>
          </a:xfrm>
          <a:prstGeom prst="rect">
            <a:avLst/>
          </a:prstGeom>
          <a:solidFill>
            <a:srgbClr val="7ABA3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5" name="TextBox 24"/>
          <p:cNvSpPr txBox="1"/>
          <p:nvPr userDrawn="1"/>
        </p:nvSpPr>
        <p:spPr>
          <a:xfrm>
            <a:off x="383117" y="1424702"/>
            <a:ext cx="3234267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600" baseline="0" dirty="0">
                <a:solidFill>
                  <a:srgbClr val="2F1D3D"/>
                </a:solidFill>
                <a:latin typeface="Arial" charset="0"/>
                <a:ea typeface="Arial" charset="0"/>
                <a:cs typeface="Arial" charset="0"/>
              </a:rPr>
              <a:t>This is the RCA palette, which can be found via the </a:t>
            </a:r>
            <a:r>
              <a:rPr lang="en-US" sz="1600" baseline="0" dirty="0" err="1">
                <a:solidFill>
                  <a:srgbClr val="2F1D3D"/>
                </a:solidFill>
                <a:latin typeface="Arial" charset="0"/>
                <a:ea typeface="Arial" charset="0"/>
                <a:cs typeface="Arial" charset="0"/>
              </a:rPr>
              <a:t>colour</a:t>
            </a:r>
            <a:r>
              <a:rPr lang="en-US" sz="1600" baseline="0" dirty="0">
                <a:solidFill>
                  <a:srgbClr val="2F1D3D"/>
                </a:solidFill>
                <a:latin typeface="Arial" charset="0"/>
                <a:ea typeface="Arial" charset="0"/>
                <a:cs typeface="Arial" charset="0"/>
              </a:rPr>
              <a:t> drop-down menus. It is the top row: Theme </a:t>
            </a:r>
            <a:r>
              <a:rPr lang="en-US" sz="1600" baseline="0" dirty="0" err="1">
                <a:solidFill>
                  <a:srgbClr val="2F1D3D"/>
                </a:solidFill>
                <a:latin typeface="Arial" charset="0"/>
                <a:ea typeface="Arial" charset="0"/>
                <a:cs typeface="Arial" charset="0"/>
              </a:rPr>
              <a:t>Colours</a:t>
            </a:r>
            <a:r>
              <a:rPr lang="en-US" sz="1600" baseline="0" dirty="0">
                <a:solidFill>
                  <a:srgbClr val="2F1D3D"/>
                </a:solidFill>
                <a:latin typeface="Arial" charset="0"/>
                <a:ea typeface="Arial" charset="0"/>
                <a:cs typeface="Arial" charset="0"/>
              </a:rPr>
              <a:t>.</a:t>
            </a:r>
            <a:endParaRPr lang="en-US" sz="1600" dirty="0">
              <a:solidFill>
                <a:srgbClr val="2F1D3D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 flipH="1">
            <a:off x="2513383" y="3940404"/>
            <a:ext cx="930543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 userDrawn="1"/>
        </p:nvSpPr>
        <p:spPr>
          <a:xfrm>
            <a:off x="4127500" y="6206966"/>
            <a:ext cx="323426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600" baseline="0" dirty="0">
                <a:solidFill>
                  <a:srgbClr val="2F1D3D"/>
                </a:solidFill>
                <a:latin typeface="Arial" charset="0"/>
                <a:ea typeface="Arial" charset="0"/>
                <a:cs typeface="Arial" charset="0"/>
              </a:rPr>
              <a:t>*White is also included</a:t>
            </a:r>
            <a:endParaRPr lang="en-US" sz="1600" dirty="0">
              <a:solidFill>
                <a:srgbClr val="2F1D3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7" name="Title 1"/>
          <p:cNvSpPr txBox="1">
            <a:spLocks/>
          </p:cNvSpPr>
          <p:nvPr userDrawn="1"/>
        </p:nvSpPr>
        <p:spPr>
          <a:xfrm>
            <a:off x="378885" y="188914"/>
            <a:ext cx="7859593" cy="50323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2200" dirty="0" err="1">
                <a:solidFill>
                  <a:schemeClr val="bg2"/>
                </a:solidFill>
              </a:rPr>
              <a:t>Colour</a:t>
            </a:r>
            <a:r>
              <a:rPr lang="en-US" sz="2200" dirty="0">
                <a:solidFill>
                  <a:schemeClr val="bg2"/>
                </a:solidFill>
              </a:rPr>
              <a:t> Palette</a:t>
            </a: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3118" y="3179562"/>
            <a:ext cx="3217333" cy="3110877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 userDrawn="1"/>
        </p:nvCxnSpPr>
        <p:spPr>
          <a:xfrm>
            <a:off x="855024" y="2655809"/>
            <a:ext cx="0" cy="5237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 userDrawn="1"/>
        </p:nvSpPr>
        <p:spPr>
          <a:xfrm>
            <a:off x="8724697" y="2567304"/>
            <a:ext cx="1272320" cy="9542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6" name="Rectangle 25"/>
          <p:cNvSpPr/>
          <p:nvPr userDrawn="1"/>
        </p:nvSpPr>
        <p:spPr>
          <a:xfrm>
            <a:off x="4127499" y="3765150"/>
            <a:ext cx="1272320" cy="9542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8" name="Rectangle 27"/>
          <p:cNvSpPr/>
          <p:nvPr userDrawn="1"/>
        </p:nvSpPr>
        <p:spPr>
          <a:xfrm>
            <a:off x="5671099" y="3765150"/>
            <a:ext cx="1272320" cy="95424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7093687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– Image"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" y="0"/>
            <a:ext cx="12186365" cy="6858000"/>
          </a:xfrm>
          <a:prstGeom prst="rect">
            <a:avLst/>
          </a:prstGeom>
        </p:spPr>
      </p:pic>
      <p:sp>
        <p:nvSpPr>
          <p:cNvPr id="9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anchor="ctr" anchorCtr="0">
            <a:normAutofit/>
          </a:bodyPr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r>
              <a:rPr lang="en-US" dirty="0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3874482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– Purple">
    <p:bg>
      <p:bgPr>
        <a:solidFill>
          <a:srgbClr val="2F1D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520080" y="270000"/>
            <a:ext cx="397590" cy="347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4844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Divider –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520080" y="269289"/>
            <a:ext cx="397590" cy="347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– Green">
    <p:bg>
      <p:bgPr>
        <a:solidFill>
          <a:srgbClr val="7ABA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520000" y="270000"/>
            <a:ext cx="397589" cy="347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66277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Divider – Greysca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520080" y="269289"/>
            <a:ext cx="397590" cy="347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7030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– Low In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A31F48F-9098-E2E0-1717-6F5F7BA51E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528817" y="398119"/>
            <a:ext cx="2818148" cy="127995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86632" y="387412"/>
            <a:ext cx="2813236" cy="94602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9E443B5-0BA7-4A23-8DC7-39761D898BFD}"/>
              </a:ext>
            </a:extLst>
          </p:cNvPr>
          <p:cNvSpPr txBox="1"/>
          <p:nvPr userDrawn="1"/>
        </p:nvSpPr>
        <p:spPr>
          <a:xfrm>
            <a:off x="410684" y="5714076"/>
            <a:ext cx="2012244" cy="25391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l"/>
            <a:r>
              <a:rPr lang="en-GB" sz="1050" b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Proudly</a:t>
            </a:r>
            <a:r>
              <a:rPr lang="en-GB" sz="1050" b="0" baseline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partnered by</a:t>
            </a:r>
            <a:endParaRPr lang="en-US" sz="1050" b="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AF4F2660-E4BB-4A01-887F-3BE535E87AF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4175" y="2626677"/>
            <a:ext cx="6510337" cy="791846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defRPr sz="2800" baseline="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Racecourse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0C4144-6E25-F465-44F0-4DFEFA2369A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84180" y="6005943"/>
            <a:ext cx="7419324" cy="464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6801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Divider – Greyscale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520080" y="269289"/>
            <a:ext cx="397590" cy="347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34787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ption 1">
            <a:hlinkClick r:id="" action="ppaction://media"/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134000"/>
            <a:ext cx="12189600" cy="914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112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ption 2">
            <a:hlinkClick r:id="" action="ppaction://media"/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134000"/>
            <a:ext cx="12192000" cy="914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579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ption 3">
            <a:hlinkClick r:id="" action="ppaction://media"/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134000"/>
            <a:ext cx="12191999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730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ption 4">
            <a:hlinkClick r:id="" action="ppaction://media"/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134000"/>
            <a:ext cx="12191999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288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5B738E-9C39-1C6B-2AB0-1275A2CAB4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DA82DC-9360-5984-9B82-AECDC5642B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0C57EF-884F-6501-A782-F27487397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2F97-3CAE-4286-89CF-74DBE0AF82B4}" type="datetimeFigureOut">
              <a:rPr lang="en-GB" smtClean="0"/>
              <a:t>07/07/2026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8EA778-5576-2F2B-350A-08124CB9C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2B7761-03E7-B214-4B4C-2F6F9C8C4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38F3C-25F6-4FCB-8184-08062FD0310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6633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A7775-422B-C8AF-91D2-08BAFCE19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D9A12C-830B-C332-D063-354F0C2186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1CFBF5-4256-67CD-BF4A-ED17B185D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2F97-3CAE-4286-89CF-74DBE0AF82B4}" type="datetimeFigureOut">
              <a:rPr lang="en-GB" smtClean="0"/>
              <a:t>07/07/2026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227B93-73E6-95D5-6D50-0420E008C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EE7EEE-9778-261C-E405-F28F239E9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38F3C-25F6-4FCB-8184-08062FD0310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256282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AACE9-A121-1A5B-058D-45259C47B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E01DFD-A21C-96B5-4F28-C68E2BBA6C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F9FFD5-C187-CF3A-8855-5A91982E7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2F97-3CAE-4286-89CF-74DBE0AF82B4}" type="datetimeFigureOut">
              <a:rPr lang="en-GB" smtClean="0"/>
              <a:t>07/07/2026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834F46-DCF3-75E4-AAB8-E5C538917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6CADDE-38AB-85F8-AA30-427572CD0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38F3C-25F6-4FCB-8184-08062FD0310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892545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3C3C3-8777-CF5A-EE18-CC4616C48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218753-2F94-C917-5E8B-138222FC50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30FD28-A825-546F-A462-B8EE74D56A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2AD6F4-ED12-DB14-526F-01E60C5E2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2F97-3CAE-4286-89CF-74DBE0AF82B4}" type="datetimeFigureOut">
              <a:rPr lang="en-GB" smtClean="0"/>
              <a:t>07/07/2026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EBC65F-9271-02B4-A4AC-4D12016FF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EAF198-65AE-F423-293A-C4E987AFD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38F3C-25F6-4FCB-8184-08062FD0310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498356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F6866-4D35-645A-4ECD-F7A167FA9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D0CC16-94FB-D51C-9FD3-67D80BA736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5B8CCC-1962-7F8F-FB06-349ADF926E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FAB296-1BB7-79EA-00C8-4085AA2496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839649-35E9-80DB-2682-5F4193E337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C33553-526C-E906-6920-902505B0F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2F97-3CAE-4286-89CF-74DBE0AF82B4}" type="datetimeFigureOut">
              <a:rPr lang="en-GB" smtClean="0"/>
              <a:t>07/07/2026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B709FC5-F7A8-4DB3-74F6-018B71AC8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CB1E702-433E-9A41-B9E6-5D74153E0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38F3C-25F6-4FCB-8184-08062FD0310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9105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83118" y="188914"/>
            <a:ext cx="7393345" cy="503237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>
              <a:defRPr baseline="0"/>
            </a:lvl1pPr>
          </a:lstStyle>
          <a:p>
            <a:r>
              <a:rPr lang="en-US" dirty="0"/>
              <a:t>Blank Page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83118" y="1412877"/>
            <a:ext cx="3217333" cy="444499"/>
          </a:xfrm>
        </p:spPr>
        <p:txBody>
          <a:bodyPr/>
          <a:lstStyle/>
          <a:p>
            <a:pPr lvl="0"/>
            <a:r>
              <a:rPr lang="en-US" dirty="0"/>
              <a:t>Standfirst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383119" y="2000250"/>
            <a:ext cx="3217333" cy="4452938"/>
          </a:xfrm>
        </p:spPr>
        <p:txBody>
          <a:bodyPr/>
          <a:lstStyle>
            <a:lvl1pPr>
              <a:defRPr sz="1100" baseline="0"/>
            </a:lvl1pPr>
            <a:lvl2pPr marL="171450" indent="-171450">
              <a:buFont typeface="Arial" charset="0"/>
              <a:buChar char="•"/>
              <a:defRPr/>
            </a:lvl2pPr>
          </a:lstStyle>
          <a:p>
            <a:pPr lvl="0"/>
            <a:r>
              <a:rPr lang="en-US" dirty="0"/>
              <a:t>Body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91355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2B5C8-4273-49AC-DA2A-A959CFD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B26180-E639-8895-52E7-6E4B2F0D7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2F97-3CAE-4286-89CF-74DBE0AF82B4}" type="datetimeFigureOut">
              <a:rPr lang="en-GB" smtClean="0"/>
              <a:t>07/07/2026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807A7A-C6E8-A5F0-AFEE-B48530BC7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A3CCA8-8445-C197-1A1B-CC2AACEA5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38F3C-25F6-4FCB-8184-08062FD0310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984077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BB2825-1BA0-59B9-80F8-C15427873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2F97-3CAE-4286-89CF-74DBE0AF82B4}" type="datetimeFigureOut">
              <a:rPr lang="en-GB" smtClean="0"/>
              <a:t>07/07/2026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E6093B-A378-CE3C-333E-ED6AE3EFB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DB1A1C-BE0B-FE9D-1B7D-322A4DB36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38F3C-25F6-4FCB-8184-08062FD0310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670071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118F9F-101F-F762-086A-D0BBB6742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F4C27-D3A8-F0A0-1524-608714F29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79FB5D-2F0E-7920-0616-B0A252253B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C702C8-5FB6-325F-39B6-F01465DAC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2F97-3CAE-4286-89CF-74DBE0AF82B4}" type="datetimeFigureOut">
              <a:rPr lang="en-GB" smtClean="0"/>
              <a:t>07/07/2026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2D2AE0-255F-E3B3-E024-0FBA8900A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9AE0EC-AF99-6ECF-C68A-022BF551C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38F3C-25F6-4FCB-8184-08062FD0310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089344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8B9F7-211B-DADC-50CD-D8AE306E9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242998-6EC2-A8D5-4E70-906BE7E91A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B34028-5561-AD27-628E-1E4DC9A566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162CD8-FBBC-96CE-B152-89CCEB515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2F97-3CAE-4286-89CF-74DBE0AF82B4}" type="datetimeFigureOut">
              <a:rPr lang="en-GB" smtClean="0"/>
              <a:t>07/07/2026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A07F08-D489-0E0E-EE1B-207D0E040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879D8E-FEA9-4649-9880-E0222B5FF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38F3C-25F6-4FCB-8184-08062FD0310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267724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65085-96FB-8737-498D-A01BF3FB4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018B05-459A-F322-D6C7-04AF0B0E0D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DD6FAA-D10F-446B-313D-731A446D1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2F97-3CAE-4286-89CF-74DBE0AF82B4}" type="datetimeFigureOut">
              <a:rPr lang="en-GB" smtClean="0"/>
              <a:t>07/07/2026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AD1A25-9168-F6B7-A514-29AF1EBD2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4568EA-8C4F-F383-484A-FB4E38A33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38F3C-25F6-4FCB-8184-08062FD0310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220222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75E035C-9D6A-62EB-AFEC-0A3BF49DE5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00A2DC-25E8-6830-B5A0-AC54023190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082883-C6A5-B5EA-4C89-6CD3B354F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2F97-3CAE-4286-89CF-74DBE0AF82B4}" type="datetimeFigureOut">
              <a:rPr lang="en-GB" smtClean="0"/>
              <a:t>07/07/2026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0E51F2-676E-9017-5D25-7F4271B87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FAE30F-88BE-C89C-432E-2DA6EF323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38F3C-25F6-4FCB-8184-08062FD0310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6388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83118" y="188914"/>
            <a:ext cx="7393345" cy="503237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>
              <a:defRPr baseline="0"/>
            </a:lvl1pPr>
          </a:lstStyle>
          <a:p>
            <a:r>
              <a:rPr lang="en-US" dirty="0"/>
              <a:t>Staff List</a:t>
            </a:r>
          </a:p>
        </p:txBody>
      </p:sp>
      <p:sp>
        <p:nvSpPr>
          <p:cNvPr id="4" name="object 2"/>
          <p:cNvSpPr txBox="1"/>
          <p:nvPr userDrawn="1"/>
        </p:nvSpPr>
        <p:spPr>
          <a:xfrm>
            <a:off x="5633523" y="2048062"/>
            <a:ext cx="671830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8745" marR="5080" indent="-106680"/>
            <a:r>
              <a:rPr sz="800" dirty="0">
                <a:solidFill>
                  <a:srgbClr val="2E1D3C"/>
                </a:solidFill>
                <a:latin typeface="Effra-Medium"/>
                <a:cs typeface="Effra-Medium"/>
              </a:rPr>
              <a:t>Maggi</a:t>
            </a:r>
            <a:r>
              <a:rPr lang="en-GB" sz="800" dirty="0">
                <a:solidFill>
                  <a:srgbClr val="2E1D3C"/>
                </a:solidFill>
                <a:latin typeface="Effra-Medium"/>
                <a:cs typeface="Effra-Medium"/>
              </a:rPr>
              <a:t>e</a:t>
            </a:r>
            <a:r>
              <a:rPr lang="en-GB" sz="800" spc="-80" baseline="0" dirty="0">
                <a:solidFill>
                  <a:srgbClr val="2E1D3C"/>
                </a:solidFill>
                <a:latin typeface="Effra-Medium"/>
                <a:cs typeface="Effra-Medium"/>
              </a:rPr>
              <a:t>  </a:t>
            </a:r>
            <a:r>
              <a:rPr sz="800" spc="-5" dirty="0">
                <a:solidFill>
                  <a:srgbClr val="2E1D3C"/>
                </a:solidFill>
                <a:latin typeface="Effra-Medium"/>
                <a:cs typeface="Effra-Medium"/>
              </a:rPr>
              <a:t>Carver </a:t>
            </a:r>
            <a:r>
              <a:rPr sz="800" dirty="0">
                <a:solidFill>
                  <a:srgbClr val="2E1D3C"/>
                </a:solidFill>
                <a:latin typeface="Effra-Medium"/>
                <a:cs typeface="Effra-Medium"/>
              </a:rPr>
              <a:t> Chairman</a:t>
            </a:r>
            <a:endParaRPr sz="800" dirty="0">
              <a:latin typeface="Effra-Medium"/>
              <a:cs typeface="Effra-Medium"/>
            </a:endParaRPr>
          </a:p>
        </p:txBody>
      </p:sp>
      <p:sp>
        <p:nvSpPr>
          <p:cNvPr id="5" name="object 3"/>
          <p:cNvSpPr/>
          <p:nvPr userDrawn="1"/>
        </p:nvSpPr>
        <p:spPr>
          <a:xfrm>
            <a:off x="5214069" y="1978027"/>
            <a:ext cx="1510665" cy="397510"/>
          </a:xfrm>
          <a:custGeom>
            <a:avLst/>
            <a:gdLst/>
            <a:ahLst/>
            <a:cxnLst/>
            <a:rect l="l" t="t" r="r" b="b"/>
            <a:pathLst>
              <a:path w="1510664" h="397509">
                <a:moveTo>
                  <a:pt x="0" y="9525"/>
                </a:moveTo>
                <a:lnTo>
                  <a:pt x="0" y="387883"/>
                </a:lnTo>
                <a:lnTo>
                  <a:pt x="0" y="397408"/>
                </a:lnTo>
                <a:lnTo>
                  <a:pt x="9525" y="397408"/>
                </a:lnTo>
                <a:lnTo>
                  <a:pt x="1500847" y="397408"/>
                </a:lnTo>
                <a:lnTo>
                  <a:pt x="1510372" y="397408"/>
                </a:lnTo>
                <a:lnTo>
                  <a:pt x="1510372" y="387883"/>
                </a:lnTo>
                <a:lnTo>
                  <a:pt x="1510372" y="9525"/>
                </a:lnTo>
                <a:lnTo>
                  <a:pt x="1510372" y="0"/>
                </a:lnTo>
                <a:lnTo>
                  <a:pt x="1500847" y="0"/>
                </a:lnTo>
                <a:lnTo>
                  <a:pt x="9525" y="0"/>
                </a:lnTo>
                <a:lnTo>
                  <a:pt x="0" y="0"/>
                </a:lnTo>
                <a:lnTo>
                  <a:pt x="0" y="9525"/>
                </a:lnTo>
                <a:close/>
              </a:path>
            </a:pathLst>
          </a:custGeom>
          <a:ln w="19050">
            <a:solidFill>
              <a:srgbClr val="79B8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 txBox="1"/>
          <p:nvPr userDrawn="1"/>
        </p:nvSpPr>
        <p:spPr>
          <a:xfrm>
            <a:off x="5487451" y="2731889"/>
            <a:ext cx="96415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/>
            <a:r>
              <a:rPr lang="en-US" sz="800" b="0" dirty="0">
                <a:latin typeface="Effra" panose="020B0603020203020204" pitchFamily="34" charset="0"/>
                <a:cs typeface="Effra" panose="020B0603020203020204" pitchFamily="34" charset="0"/>
              </a:rPr>
              <a:t>David Armstrong</a:t>
            </a:r>
          </a:p>
          <a:p>
            <a:pPr marL="12700" marR="5080" algn="ctr"/>
            <a:r>
              <a:rPr lang="en-US" sz="800" dirty="0">
                <a:solidFill>
                  <a:srgbClr val="2E1D3C"/>
                </a:solidFill>
                <a:latin typeface="Effra" panose="020B0603020203020204" pitchFamily="34" charset="0"/>
                <a:cs typeface="Effra" panose="020B0603020203020204" pitchFamily="34" charset="0"/>
              </a:rPr>
              <a:t>Chief</a:t>
            </a:r>
            <a:r>
              <a:rPr lang="en-US" sz="800" spc="-95" dirty="0">
                <a:solidFill>
                  <a:srgbClr val="2E1D3C"/>
                </a:solidFill>
                <a:latin typeface="Effra" panose="020B0603020203020204" pitchFamily="34" charset="0"/>
                <a:cs typeface="Effra" panose="020B0603020203020204" pitchFamily="34" charset="0"/>
              </a:rPr>
              <a:t> </a:t>
            </a:r>
            <a:r>
              <a:rPr lang="en-US" sz="800" spc="-5" dirty="0">
                <a:solidFill>
                  <a:srgbClr val="2E1D3C"/>
                </a:solidFill>
                <a:latin typeface="Effra" panose="020B0603020203020204" pitchFamily="34" charset="0"/>
                <a:cs typeface="Effra" panose="020B0603020203020204" pitchFamily="34" charset="0"/>
              </a:rPr>
              <a:t>Executive </a:t>
            </a:r>
            <a:r>
              <a:rPr lang="en-US" sz="800" dirty="0">
                <a:solidFill>
                  <a:srgbClr val="2E1D3C"/>
                </a:solidFill>
                <a:latin typeface="Effra" panose="020B0603020203020204" pitchFamily="34" charset="0"/>
                <a:cs typeface="Effra" panose="020B0603020203020204" pitchFamily="34" charset="0"/>
              </a:rPr>
              <a:t> 01344 873538</a:t>
            </a:r>
            <a:endParaRPr lang="en-US" sz="800" dirty="0">
              <a:latin typeface="Effra" panose="020B0603020203020204" pitchFamily="34" charset="0"/>
              <a:cs typeface="Effra" panose="020B0603020203020204" pitchFamily="34" charset="0"/>
            </a:endParaRPr>
          </a:p>
        </p:txBody>
      </p:sp>
      <p:sp>
        <p:nvSpPr>
          <p:cNvPr id="7" name="object 5"/>
          <p:cNvSpPr/>
          <p:nvPr userDrawn="1"/>
        </p:nvSpPr>
        <p:spPr>
          <a:xfrm>
            <a:off x="5214069" y="2665508"/>
            <a:ext cx="1510665" cy="512445"/>
          </a:xfrm>
          <a:custGeom>
            <a:avLst/>
            <a:gdLst/>
            <a:ahLst/>
            <a:cxnLst/>
            <a:rect l="l" t="t" r="r" b="b"/>
            <a:pathLst>
              <a:path w="1510664" h="512444">
                <a:moveTo>
                  <a:pt x="0" y="9525"/>
                </a:moveTo>
                <a:lnTo>
                  <a:pt x="0" y="502513"/>
                </a:lnTo>
                <a:lnTo>
                  <a:pt x="0" y="512038"/>
                </a:lnTo>
                <a:lnTo>
                  <a:pt x="9525" y="512038"/>
                </a:lnTo>
                <a:lnTo>
                  <a:pt x="1500847" y="512038"/>
                </a:lnTo>
                <a:lnTo>
                  <a:pt x="1510372" y="512038"/>
                </a:lnTo>
                <a:lnTo>
                  <a:pt x="1510372" y="502513"/>
                </a:lnTo>
                <a:lnTo>
                  <a:pt x="1510372" y="9525"/>
                </a:lnTo>
                <a:lnTo>
                  <a:pt x="1510372" y="0"/>
                </a:lnTo>
                <a:lnTo>
                  <a:pt x="1500847" y="0"/>
                </a:lnTo>
                <a:lnTo>
                  <a:pt x="9525" y="0"/>
                </a:lnTo>
                <a:lnTo>
                  <a:pt x="0" y="0"/>
                </a:lnTo>
                <a:lnTo>
                  <a:pt x="0" y="9525"/>
                </a:lnTo>
                <a:close/>
              </a:path>
            </a:pathLst>
          </a:custGeom>
          <a:ln w="19050">
            <a:solidFill>
              <a:srgbClr val="79B8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6"/>
          <p:cNvSpPr txBox="1"/>
          <p:nvPr userDrawn="1"/>
        </p:nvSpPr>
        <p:spPr>
          <a:xfrm>
            <a:off x="6201932" y="4629547"/>
            <a:ext cx="1296035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390525"/>
            <a:r>
              <a:rPr sz="800" spc="-5" dirty="0">
                <a:solidFill>
                  <a:srgbClr val="2E1D3C"/>
                </a:solidFill>
                <a:latin typeface="Effra-Medium"/>
                <a:cs typeface="Effra-Medium"/>
              </a:rPr>
              <a:t>Holly </a:t>
            </a:r>
            <a:r>
              <a:rPr sz="800" dirty="0">
                <a:solidFill>
                  <a:srgbClr val="2E1D3C"/>
                </a:solidFill>
                <a:latin typeface="Effra-Medium"/>
                <a:cs typeface="Effra-Medium"/>
              </a:rPr>
              <a:t>Cook  </a:t>
            </a:r>
            <a:r>
              <a:rPr sz="800" spc="-25" dirty="0">
                <a:solidFill>
                  <a:srgbClr val="2E1D3C"/>
                </a:solidFill>
                <a:latin typeface="Effra-Medium"/>
                <a:cs typeface="Effra-Medium"/>
              </a:rPr>
              <a:t>Racecourse </a:t>
            </a:r>
            <a:r>
              <a:rPr sz="800" spc="-20" dirty="0">
                <a:solidFill>
                  <a:srgbClr val="2E1D3C"/>
                </a:solidFill>
                <a:latin typeface="Effra-Medium"/>
                <a:cs typeface="Effra-Medium"/>
              </a:rPr>
              <a:t>Services</a:t>
            </a:r>
            <a:r>
              <a:rPr sz="800" spc="-105" dirty="0">
                <a:solidFill>
                  <a:srgbClr val="2E1D3C"/>
                </a:solidFill>
                <a:latin typeface="Effra-Medium"/>
                <a:cs typeface="Effra-Medium"/>
              </a:rPr>
              <a:t> </a:t>
            </a:r>
            <a:r>
              <a:rPr sz="800" spc="-20" dirty="0">
                <a:solidFill>
                  <a:srgbClr val="2E1D3C"/>
                </a:solidFill>
                <a:latin typeface="Effra-Medium"/>
                <a:cs typeface="Effra-Medium"/>
              </a:rPr>
              <a:t>Manager</a:t>
            </a:r>
            <a:endParaRPr sz="800">
              <a:latin typeface="Effra-Medium"/>
              <a:cs typeface="Effra-Medium"/>
            </a:endParaRPr>
          </a:p>
          <a:p>
            <a:pPr marL="333375"/>
            <a:r>
              <a:rPr sz="800" dirty="0">
                <a:solidFill>
                  <a:srgbClr val="2E1D3C"/>
                </a:solidFill>
                <a:latin typeface="Effra-Medium"/>
                <a:cs typeface="Effra-Medium"/>
              </a:rPr>
              <a:t>01344 873536</a:t>
            </a:r>
            <a:endParaRPr sz="800">
              <a:latin typeface="Effra-Medium"/>
              <a:cs typeface="Effra-Medium"/>
            </a:endParaRPr>
          </a:p>
        </p:txBody>
      </p:sp>
      <p:sp>
        <p:nvSpPr>
          <p:cNvPr id="9" name="object 7"/>
          <p:cNvSpPr/>
          <p:nvPr userDrawn="1"/>
        </p:nvSpPr>
        <p:spPr>
          <a:xfrm>
            <a:off x="6094140" y="4563167"/>
            <a:ext cx="1510665" cy="512445"/>
          </a:xfrm>
          <a:custGeom>
            <a:avLst/>
            <a:gdLst/>
            <a:ahLst/>
            <a:cxnLst/>
            <a:rect l="l" t="t" r="r" b="b"/>
            <a:pathLst>
              <a:path w="1510664" h="512444">
                <a:moveTo>
                  <a:pt x="0" y="9524"/>
                </a:moveTo>
                <a:lnTo>
                  <a:pt x="0" y="502513"/>
                </a:lnTo>
                <a:lnTo>
                  <a:pt x="0" y="512038"/>
                </a:lnTo>
                <a:lnTo>
                  <a:pt x="9525" y="512038"/>
                </a:lnTo>
                <a:lnTo>
                  <a:pt x="1500847" y="512038"/>
                </a:lnTo>
                <a:lnTo>
                  <a:pt x="1510372" y="512038"/>
                </a:lnTo>
                <a:lnTo>
                  <a:pt x="1510372" y="502513"/>
                </a:lnTo>
                <a:lnTo>
                  <a:pt x="1510372" y="9524"/>
                </a:lnTo>
                <a:lnTo>
                  <a:pt x="1510372" y="0"/>
                </a:lnTo>
                <a:lnTo>
                  <a:pt x="1500847" y="0"/>
                </a:lnTo>
                <a:lnTo>
                  <a:pt x="9525" y="0"/>
                </a:lnTo>
                <a:lnTo>
                  <a:pt x="0" y="0"/>
                </a:lnTo>
                <a:lnTo>
                  <a:pt x="0" y="9524"/>
                </a:lnTo>
                <a:close/>
              </a:path>
            </a:pathLst>
          </a:custGeom>
          <a:ln w="19050">
            <a:solidFill>
              <a:srgbClr val="79B8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8"/>
          <p:cNvSpPr txBox="1"/>
          <p:nvPr userDrawn="1"/>
        </p:nvSpPr>
        <p:spPr>
          <a:xfrm>
            <a:off x="6137190" y="5455097"/>
            <a:ext cx="1425146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635" algn="ctr"/>
            <a:r>
              <a:rPr lang="en-GB" sz="800" dirty="0">
                <a:solidFill>
                  <a:srgbClr val="2E1D3C"/>
                </a:solidFill>
                <a:latin typeface="Effra-Medium"/>
                <a:cs typeface="Effra-Medium"/>
              </a:rPr>
              <a:t>Matthew Jones</a:t>
            </a:r>
          </a:p>
          <a:p>
            <a:pPr marL="12065" marR="5080" indent="-635" algn="ctr"/>
            <a:r>
              <a:rPr lang="en-GB" sz="800" dirty="0">
                <a:solidFill>
                  <a:srgbClr val="2E1D3C"/>
                </a:solidFill>
                <a:latin typeface="Effra-Medium"/>
                <a:cs typeface="Effra-Medium"/>
              </a:rPr>
              <a:t>Brand</a:t>
            </a:r>
            <a:r>
              <a:rPr lang="en-GB" sz="800" baseline="0" dirty="0">
                <a:solidFill>
                  <a:srgbClr val="2E1D3C"/>
                </a:solidFill>
                <a:latin typeface="Effra-Medium"/>
                <a:cs typeface="Effra-Medium"/>
              </a:rPr>
              <a:t> &amp; Experience Executive</a:t>
            </a:r>
            <a:endParaRPr lang="en-GB" sz="800" dirty="0">
              <a:solidFill>
                <a:srgbClr val="2E1D3C"/>
              </a:solidFill>
              <a:latin typeface="Effra-Medium"/>
              <a:cs typeface="Effra-Medium"/>
            </a:endParaRPr>
          </a:p>
          <a:p>
            <a:pPr marL="12065" marR="5080" indent="-635" algn="ctr"/>
            <a:r>
              <a:rPr lang="fi-FI" sz="800" dirty="0">
                <a:solidFill>
                  <a:srgbClr val="2E1D3C"/>
                </a:solidFill>
                <a:latin typeface="Effra-Medium"/>
                <a:cs typeface="Effra-Medium"/>
              </a:rPr>
              <a:t> 01344 873536</a:t>
            </a:r>
            <a:endParaRPr lang="en-GB" sz="800" dirty="0">
              <a:latin typeface="Effra-Medium"/>
              <a:cs typeface="Effra-Medium"/>
            </a:endParaRPr>
          </a:p>
        </p:txBody>
      </p:sp>
      <p:sp>
        <p:nvSpPr>
          <p:cNvPr id="11" name="object 9"/>
          <p:cNvSpPr/>
          <p:nvPr userDrawn="1"/>
        </p:nvSpPr>
        <p:spPr>
          <a:xfrm>
            <a:off x="6094140" y="5388716"/>
            <a:ext cx="1510665" cy="512445"/>
          </a:xfrm>
          <a:custGeom>
            <a:avLst/>
            <a:gdLst/>
            <a:ahLst/>
            <a:cxnLst/>
            <a:rect l="l" t="t" r="r" b="b"/>
            <a:pathLst>
              <a:path w="1510664" h="512445">
                <a:moveTo>
                  <a:pt x="0" y="9525"/>
                </a:moveTo>
                <a:lnTo>
                  <a:pt x="0" y="502500"/>
                </a:lnTo>
                <a:lnTo>
                  <a:pt x="0" y="512025"/>
                </a:lnTo>
                <a:lnTo>
                  <a:pt x="9525" y="512025"/>
                </a:lnTo>
                <a:lnTo>
                  <a:pt x="1500847" y="512025"/>
                </a:lnTo>
                <a:lnTo>
                  <a:pt x="1510372" y="512025"/>
                </a:lnTo>
                <a:lnTo>
                  <a:pt x="1510372" y="502500"/>
                </a:lnTo>
                <a:lnTo>
                  <a:pt x="1510372" y="9525"/>
                </a:lnTo>
                <a:lnTo>
                  <a:pt x="1510372" y="0"/>
                </a:lnTo>
                <a:lnTo>
                  <a:pt x="1500847" y="0"/>
                </a:lnTo>
                <a:lnTo>
                  <a:pt x="9525" y="0"/>
                </a:lnTo>
                <a:lnTo>
                  <a:pt x="0" y="0"/>
                </a:lnTo>
                <a:lnTo>
                  <a:pt x="0" y="9525"/>
                </a:lnTo>
                <a:close/>
              </a:path>
            </a:pathLst>
          </a:custGeom>
          <a:ln w="19050">
            <a:solidFill>
              <a:srgbClr val="79B8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0"/>
          <p:cNvSpPr txBox="1"/>
          <p:nvPr userDrawn="1"/>
        </p:nvSpPr>
        <p:spPr>
          <a:xfrm>
            <a:off x="7960201" y="4629547"/>
            <a:ext cx="1190625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00" spc="-5" dirty="0">
                <a:solidFill>
                  <a:srgbClr val="2E1D3C"/>
                </a:solidFill>
                <a:latin typeface="Effra-Medium"/>
                <a:cs typeface="Effra-Medium"/>
              </a:rPr>
              <a:t>Carol</a:t>
            </a:r>
            <a:r>
              <a:rPr sz="800" spc="-75" dirty="0">
                <a:solidFill>
                  <a:srgbClr val="2E1D3C"/>
                </a:solidFill>
                <a:latin typeface="Effra-Medium"/>
                <a:cs typeface="Effra-Medium"/>
              </a:rPr>
              <a:t> </a:t>
            </a:r>
            <a:r>
              <a:rPr lang="en-GB" sz="800" spc="-75" dirty="0">
                <a:solidFill>
                  <a:srgbClr val="2E1D3C"/>
                </a:solidFill>
                <a:latin typeface="Effra-Medium"/>
                <a:cs typeface="Effra-Medium"/>
              </a:rPr>
              <a:t> </a:t>
            </a:r>
            <a:r>
              <a:rPr sz="800" spc="-10" dirty="0">
                <a:solidFill>
                  <a:srgbClr val="2E1D3C"/>
                </a:solidFill>
                <a:latin typeface="Effra-Medium"/>
                <a:cs typeface="Effra-Medium"/>
              </a:rPr>
              <a:t>Walker</a:t>
            </a:r>
            <a:endParaRPr sz="800" dirty="0">
              <a:latin typeface="Effra-Medium"/>
              <a:cs typeface="Effra-Medium"/>
            </a:endParaRPr>
          </a:p>
          <a:p>
            <a:pPr marL="12700" marR="5080" algn="ctr"/>
            <a:r>
              <a:rPr sz="800" spc="-35" dirty="0">
                <a:solidFill>
                  <a:srgbClr val="2E1D3C"/>
                </a:solidFill>
                <a:latin typeface="Effra-Medium"/>
                <a:cs typeface="Effra-Medium"/>
              </a:rPr>
              <a:t>PA </a:t>
            </a:r>
            <a:r>
              <a:rPr sz="800" spc="-10" dirty="0">
                <a:solidFill>
                  <a:srgbClr val="2E1D3C"/>
                </a:solidFill>
                <a:latin typeface="Effra-Medium"/>
                <a:cs typeface="Effra-Medium"/>
              </a:rPr>
              <a:t>to Racecourse </a:t>
            </a:r>
            <a:r>
              <a:rPr sz="800" spc="-5" dirty="0">
                <a:solidFill>
                  <a:srgbClr val="2E1D3C"/>
                </a:solidFill>
                <a:latin typeface="Effra-Medium"/>
                <a:cs typeface="Effra-Medium"/>
              </a:rPr>
              <a:t>Services  </a:t>
            </a:r>
            <a:r>
              <a:rPr sz="800" dirty="0">
                <a:solidFill>
                  <a:srgbClr val="2E1D3C"/>
                </a:solidFill>
                <a:latin typeface="Effra-Medium"/>
                <a:cs typeface="Effra-Medium"/>
              </a:rPr>
              <a:t>01344 873536</a:t>
            </a:r>
            <a:endParaRPr sz="800" dirty="0">
              <a:latin typeface="Effra-Medium"/>
              <a:cs typeface="Effra-Medium"/>
            </a:endParaRPr>
          </a:p>
        </p:txBody>
      </p:sp>
      <p:sp>
        <p:nvSpPr>
          <p:cNvPr id="13" name="object 11"/>
          <p:cNvSpPr/>
          <p:nvPr userDrawn="1"/>
        </p:nvSpPr>
        <p:spPr>
          <a:xfrm>
            <a:off x="7799934" y="4563167"/>
            <a:ext cx="1510665" cy="512445"/>
          </a:xfrm>
          <a:custGeom>
            <a:avLst/>
            <a:gdLst/>
            <a:ahLst/>
            <a:cxnLst/>
            <a:rect l="l" t="t" r="r" b="b"/>
            <a:pathLst>
              <a:path w="1510665" h="512444">
                <a:moveTo>
                  <a:pt x="0" y="9524"/>
                </a:moveTo>
                <a:lnTo>
                  <a:pt x="0" y="502513"/>
                </a:lnTo>
                <a:lnTo>
                  <a:pt x="0" y="512038"/>
                </a:lnTo>
                <a:lnTo>
                  <a:pt x="9525" y="512038"/>
                </a:lnTo>
                <a:lnTo>
                  <a:pt x="1500847" y="512038"/>
                </a:lnTo>
                <a:lnTo>
                  <a:pt x="1510372" y="512038"/>
                </a:lnTo>
                <a:lnTo>
                  <a:pt x="1510372" y="502513"/>
                </a:lnTo>
                <a:lnTo>
                  <a:pt x="1510372" y="9524"/>
                </a:lnTo>
                <a:lnTo>
                  <a:pt x="1510372" y="0"/>
                </a:lnTo>
                <a:lnTo>
                  <a:pt x="1500847" y="0"/>
                </a:lnTo>
                <a:lnTo>
                  <a:pt x="9525" y="0"/>
                </a:lnTo>
                <a:lnTo>
                  <a:pt x="0" y="0"/>
                </a:lnTo>
                <a:lnTo>
                  <a:pt x="0" y="9524"/>
                </a:lnTo>
                <a:close/>
              </a:path>
            </a:pathLst>
          </a:custGeom>
          <a:ln w="19050">
            <a:solidFill>
              <a:srgbClr val="79B8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2"/>
          <p:cNvSpPr txBox="1"/>
          <p:nvPr userDrawn="1"/>
        </p:nvSpPr>
        <p:spPr>
          <a:xfrm>
            <a:off x="7886841" y="5455097"/>
            <a:ext cx="133858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421005"/>
            <a:r>
              <a:rPr sz="800" spc="-10" dirty="0">
                <a:solidFill>
                  <a:srgbClr val="2E1D3C"/>
                </a:solidFill>
                <a:latin typeface="Effra-Medium"/>
                <a:cs typeface="Effra-Medium"/>
              </a:rPr>
              <a:t>Paul </a:t>
            </a:r>
            <a:r>
              <a:rPr sz="800" spc="-5" dirty="0">
                <a:solidFill>
                  <a:srgbClr val="2E1D3C"/>
                </a:solidFill>
                <a:latin typeface="Effra-Medium"/>
                <a:cs typeface="Effra-Medium"/>
              </a:rPr>
              <a:t>Swain  </a:t>
            </a:r>
            <a:r>
              <a:rPr sz="800" spc="-25" dirty="0">
                <a:solidFill>
                  <a:srgbClr val="2E1D3C"/>
                </a:solidFill>
                <a:latin typeface="Effra-Medium"/>
                <a:cs typeface="Effra-Medium"/>
              </a:rPr>
              <a:t>Racecourse</a:t>
            </a:r>
            <a:r>
              <a:rPr lang="en-GB" sz="800" spc="-25" dirty="0">
                <a:solidFill>
                  <a:srgbClr val="2E1D3C"/>
                </a:solidFill>
                <a:latin typeface="Effra-Medium"/>
                <a:cs typeface="Effra-Medium"/>
              </a:rPr>
              <a:t> </a:t>
            </a:r>
            <a:r>
              <a:rPr sz="800" spc="-75" dirty="0">
                <a:solidFill>
                  <a:srgbClr val="2E1D3C"/>
                </a:solidFill>
                <a:latin typeface="Effra-Medium"/>
                <a:cs typeface="Effra-Medium"/>
              </a:rPr>
              <a:t> </a:t>
            </a:r>
            <a:r>
              <a:rPr sz="800" spc="-20" dirty="0">
                <a:solidFill>
                  <a:srgbClr val="2E1D3C"/>
                </a:solidFill>
                <a:latin typeface="Effra-Medium"/>
                <a:cs typeface="Effra-Medium"/>
              </a:rPr>
              <a:t>Services</a:t>
            </a:r>
            <a:r>
              <a:rPr sz="800" spc="-75" dirty="0">
                <a:solidFill>
                  <a:srgbClr val="2E1D3C"/>
                </a:solidFill>
                <a:latin typeface="Effra-Medium"/>
                <a:cs typeface="Effra-Medium"/>
              </a:rPr>
              <a:t> </a:t>
            </a:r>
            <a:r>
              <a:rPr lang="en-GB" sz="800" spc="-75" dirty="0">
                <a:solidFill>
                  <a:srgbClr val="2E1D3C"/>
                </a:solidFill>
                <a:latin typeface="Effra-Medium"/>
                <a:cs typeface="Effra-Medium"/>
              </a:rPr>
              <a:t> </a:t>
            </a:r>
            <a:r>
              <a:rPr sz="800" spc="-25" dirty="0">
                <a:solidFill>
                  <a:srgbClr val="2E1D3C"/>
                </a:solidFill>
                <a:latin typeface="Effra-Medium"/>
                <a:cs typeface="Effra-Medium"/>
              </a:rPr>
              <a:t>Executive</a:t>
            </a:r>
            <a:endParaRPr sz="800" dirty="0">
              <a:latin typeface="Effra-Medium"/>
              <a:cs typeface="Effra-Medium"/>
            </a:endParaRPr>
          </a:p>
          <a:p>
            <a:pPr marL="354330"/>
            <a:r>
              <a:rPr sz="800" dirty="0">
                <a:solidFill>
                  <a:srgbClr val="2E1D3C"/>
                </a:solidFill>
                <a:latin typeface="Effra-Medium"/>
                <a:cs typeface="Effra-Medium"/>
              </a:rPr>
              <a:t>01344 873536</a:t>
            </a:r>
            <a:endParaRPr sz="800" dirty="0">
              <a:latin typeface="Effra-Medium"/>
              <a:cs typeface="Effra-Medium"/>
            </a:endParaRPr>
          </a:p>
        </p:txBody>
      </p:sp>
      <p:sp>
        <p:nvSpPr>
          <p:cNvPr id="15" name="object 13"/>
          <p:cNvSpPr/>
          <p:nvPr userDrawn="1"/>
        </p:nvSpPr>
        <p:spPr>
          <a:xfrm>
            <a:off x="7800033" y="5388716"/>
            <a:ext cx="1510665" cy="512445"/>
          </a:xfrm>
          <a:custGeom>
            <a:avLst/>
            <a:gdLst/>
            <a:ahLst/>
            <a:cxnLst/>
            <a:rect l="l" t="t" r="r" b="b"/>
            <a:pathLst>
              <a:path w="1510665" h="512445">
                <a:moveTo>
                  <a:pt x="0" y="9525"/>
                </a:moveTo>
                <a:lnTo>
                  <a:pt x="0" y="502500"/>
                </a:lnTo>
                <a:lnTo>
                  <a:pt x="0" y="512025"/>
                </a:lnTo>
                <a:lnTo>
                  <a:pt x="9525" y="512025"/>
                </a:lnTo>
                <a:lnTo>
                  <a:pt x="1500835" y="512025"/>
                </a:lnTo>
                <a:lnTo>
                  <a:pt x="1510360" y="512025"/>
                </a:lnTo>
                <a:lnTo>
                  <a:pt x="1510360" y="502500"/>
                </a:lnTo>
                <a:lnTo>
                  <a:pt x="1510360" y="9525"/>
                </a:lnTo>
                <a:lnTo>
                  <a:pt x="1510360" y="0"/>
                </a:lnTo>
                <a:lnTo>
                  <a:pt x="1500835" y="0"/>
                </a:lnTo>
                <a:lnTo>
                  <a:pt x="9525" y="0"/>
                </a:lnTo>
                <a:lnTo>
                  <a:pt x="0" y="0"/>
                </a:lnTo>
                <a:lnTo>
                  <a:pt x="0" y="9525"/>
                </a:lnTo>
                <a:close/>
              </a:path>
            </a:pathLst>
          </a:custGeom>
          <a:ln w="19050">
            <a:solidFill>
              <a:srgbClr val="79B8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4"/>
          <p:cNvSpPr txBox="1"/>
          <p:nvPr userDrawn="1"/>
        </p:nvSpPr>
        <p:spPr>
          <a:xfrm>
            <a:off x="7034560" y="3804009"/>
            <a:ext cx="133604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305435"/>
            <a:r>
              <a:rPr sz="800" spc="-5" dirty="0">
                <a:solidFill>
                  <a:srgbClr val="2E1D3C"/>
                </a:solidFill>
                <a:latin typeface="Effra-Medium"/>
                <a:cs typeface="Effra-Medium"/>
              </a:rPr>
              <a:t>Caroline Davies  </a:t>
            </a:r>
            <a:r>
              <a:rPr sz="800" spc="-10" dirty="0">
                <a:solidFill>
                  <a:srgbClr val="2E1D3C"/>
                </a:solidFill>
                <a:latin typeface="Effra-Medium"/>
                <a:cs typeface="Effra-Medium"/>
              </a:rPr>
              <a:t>Racecourse </a:t>
            </a:r>
            <a:r>
              <a:rPr sz="800" spc="-5" dirty="0">
                <a:solidFill>
                  <a:srgbClr val="2E1D3C"/>
                </a:solidFill>
                <a:latin typeface="Effra-Medium"/>
                <a:cs typeface="Effra-Medium"/>
              </a:rPr>
              <a:t>Services</a:t>
            </a:r>
            <a:r>
              <a:rPr sz="800" spc="-35" dirty="0">
                <a:solidFill>
                  <a:srgbClr val="2E1D3C"/>
                </a:solidFill>
                <a:latin typeface="Effra-Medium"/>
                <a:cs typeface="Effra-Medium"/>
              </a:rPr>
              <a:t> </a:t>
            </a:r>
            <a:r>
              <a:rPr sz="800" spc="-5" dirty="0">
                <a:solidFill>
                  <a:srgbClr val="2E1D3C"/>
                </a:solidFill>
                <a:latin typeface="Effra-Medium"/>
                <a:cs typeface="Effra-Medium"/>
              </a:rPr>
              <a:t>Director</a:t>
            </a:r>
            <a:endParaRPr sz="800" dirty="0">
              <a:latin typeface="Effra-Medium"/>
              <a:cs typeface="Effra-Medium"/>
            </a:endParaRPr>
          </a:p>
          <a:p>
            <a:pPr marL="353695"/>
            <a:r>
              <a:rPr sz="800" dirty="0">
                <a:solidFill>
                  <a:srgbClr val="2E1D3C"/>
                </a:solidFill>
                <a:latin typeface="Effra-Medium"/>
                <a:cs typeface="Effra-Medium"/>
              </a:rPr>
              <a:t>01344 873536</a:t>
            </a:r>
            <a:endParaRPr sz="800" dirty="0">
              <a:latin typeface="Effra-Medium"/>
              <a:cs typeface="Effra-Medium"/>
            </a:endParaRPr>
          </a:p>
        </p:txBody>
      </p:sp>
      <p:sp>
        <p:nvSpPr>
          <p:cNvPr id="17" name="object 15"/>
          <p:cNvSpPr/>
          <p:nvPr userDrawn="1"/>
        </p:nvSpPr>
        <p:spPr>
          <a:xfrm>
            <a:off x="6947037" y="3737623"/>
            <a:ext cx="1510665" cy="512445"/>
          </a:xfrm>
          <a:custGeom>
            <a:avLst/>
            <a:gdLst/>
            <a:ahLst/>
            <a:cxnLst/>
            <a:rect l="l" t="t" r="r" b="b"/>
            <a:pathLst>
              <a:path w="1510664" h="512444">
                <a:moveTo>
                  <a:pt x="0" y="9525"/>
                </a:moveTo>
                <a:lnTo>
                  <a:pt x="0" y="502513"/>
                </a:lnTo>
                <a:lnTo>
                  <a:pt x="0" y="512038"/>
                </a:lnTo>
                <a:lnTo>
                  <a:pt x="9525" y="512038"/>
                </a:lnTo>
                <a:lnTo>
                  <a:pt x="1500847" y="512038"/>
                </a:lnTo>
                <a:lnTo>
                  <a:pt x="1510372" y="512038"/>
                </a:lnTo>
                <a:lnTo>
                  <a:pt x="1510372" y="502513"/>
                </a:lnTo>
                <a:lnTo>
                  <a:pt x="1510372" y="9525"/>
                </a:lnTo>
                <a:lnTo>
                  <a:pt x="1510372" y="0"/>
                </a:lnTo>
                <a:lnTo>
                  <a:pt x="1500847" y="0"/>
                </a:lnTo>
                <a:lnTo>
                  <a:pt x="9525" y="0"/>
                </a:lnTo>
                <a:lnTo>
                  <a:pt x="0" y="0"/>
                </a:lnTo>
                <a:lnTo>
                  <a:pt x="0" y="9525"/>
                </a:lnTo>
                <a:close/>
              </a:path>
            </a:pathLst>
          </a:custGeom>
          <a:ln w="19050">
            <a:solidFill>
              <a:srgbClr val="79B8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6"/>
          <p:cNvSpPr txBox="1"/>
          <p:nvPr userDrawn="1"/>
        </p:nvSpPr>
        <p:spPr>
          <a:xfrm>
            <a:off x="3075607" y="3815941"/>
            <a:ext cx="73787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495" marR="5080" indent="-11430" algn="just"/>
            <a:r>
              <a:rPr sz="800" spc="-5" dirty="0">
                <a:solidFill>
                  <a:srgbClr val="2E1D3C"/>
                </a:solidFill>
                <a:latin typeface="Effra-Medium"/>
                <a:cs typeface="Effra-Medium"/>
              </a:rPr>
              <a:t>Claire</a:t>
            </a:r>
            <a:r>
              <a:rPr sz="800" spc="-45" dirty="0">
                <a:solidFill>
                  <a:srgbClr val="2E1D3C"/>
                </a:solidFill>
                <a:latin typeface="Effra-Medium"/>
                <a:cs typeface="Effra-Medium"/>
              </a:rPr>
              <a:t> </a:t>
            </a:r>
            <a:r>
              <a:rPr sz="800" spc="-5" dirty="0">
                <a:solidFill>
                  <a:srgbClr val="2E1D3C"/>
                </a:solidFill>
                <a:latin typeface="Effra-Medium"/>
                <a:cs typeface="Effra-Medium"/>
              </a:rPr>
              <a:t>Sheppard  Racing Director  </a:t>
            </a:r>
            <a:r>
              <a:rPr sz="800" dirty="0">
                <a:solidFill>
                  <a:srgbClr val="2E1D3C"/>
                </a:solidFill>
                <a:latin typeface="Effra-Medium"/>
                <a:cs typeface="Effra-Medium"/>
              </a:rPr>
              <a:t>01344 625723</a:t>
            </a:r>
            <a:endParaRPr sz="800" dirty="0">
              <a:latin typeface="Effra-Medium"/>
              <a:cs typeface="Effra-Medium"/>
            </a:endParaRPr>
          </a:p>
        </p:txBody>
      </p:sp>
      <p:sp>
        <p:nvSpPr>
          <p:cNvPr id="19" name="object 17"/>
          <p:cNvSpPr/>
          <p:nvPr userDrawn="1"/>
        </p:nvSpPr>
        <p:spPr>
          <a:xfrm>
            <a:off x="2689226" y="3749560"/>
            <a:ext cx="1510665" cy="512445"/>
          </a:xfrm>
          <a:custGeom>
            <a:avLst/>
            <a:gdLst/>
            <a:ahLst/>
            <a:cxnLst/>
            <a:rect l="l" t="t" r="r" b="b"/>
            <a:pathLst>
              <a:path w="1510665" h="512444">
                <a:moveTo>
                  <a:pt x="0" y="9525"/>
                </a:moveTo>
                <a:lnTo>
                  <a:pt x="0" y="502513"/>
                </a:lnTo>
                <a:lnTo>
                  <a:pt x="0" y="512038"/>
                </a:lnTo>
                <a:lnTo>
                  <a:pt x="9525" y="512038"/>
                </a:lnTo>
                <a:lnTo>
                  <a:pt x="1500847" y="512038"/>
                </a:lnTo>
                <a:lnTo>
                  <a:pt x="1510372" y="512038"/>
                </a:lnTo>
                <a:lnTo>
                  <a:pt x="1510372" y="502513"/>
                </a:lnTo>
                <a:lnTo>
                  <a:pt x="1510372" y="9525"/>
                </a:lnTo>
                <a:lnTo>
                  <a:pt x="1510372" y="0"/>
                </a:lnTo>
                <a:lnTo>
                  <a:pt x="1500847" y="0"/>
                </a:lnTo>
                <a:lnTo>
                  <a:pt x="9525" y="0"/>
                </a:lnTo>
                <a:lnTo>
                  <a:pt x="0" y="0"/>
                </a:lnTo>
                <a:lnTo>
                  <a:pt x="0" y="9525"/>
                </a:lnTo>
                <a:close/>
              </a:path>
            </a:pathLst>
          </a:custGeom>
          <a:ln w="19050">
            <a:solidFill>
              <a:srgbClr val="79B8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8"/>
          <p:cNvSpPr txBox="1"/>
          <p:nvPr userDrawn="1"/>
        </p:nvSpPr>
        <p:spPr>
          <a:xfrm>
            <a:off x="2977311" y="4629547"/>
            <a:ext cx="934719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/>
            <a:r>
              <a:rPr sz="800" spc="-10" dirty="0">
                <a:solidFill>
                  <a:srgbClr val="2E1D3C"/>
                </a:solidFill>
                <a:latin typeface="Effra-Medium"/>
                <a:cs typeface="Effra-Medium"/>
              </a:rPr>
              <a:t>Kelly </a:t>
            </a:r>
            <a:r>
              <a:rPr sz="800" spc="-5" dirty="0">
                <a:solidFill>
                  <a:srgbClr val="2E1D3C"/>
                </a:solidFill>
                <a:latin typeface="Effra-Medium"/>
                <a:cs typeface="Effra-Medium"/>
              </a:rPr>
              <a:t>Mercer  Marketing</a:t>
            </a:r>
            <a:r>
              <a:rPr sz="800" spc="-75" dirty="0">
                <a:solidFill>
                  <a:srgbClr val="2E1D3C"/>
                </a:solidFill>
                <a:latin typeface="Effra-Medium"/>
                <a:cs typeface="Effra-Medium"/>
              </a:rPr>
              <a:t> </a:t>
            </a:r>
            <a:r>
              <a:rPr sz="800" spc="-5" dirty="0">
                <a:solidFill>
                  <a:srgbClr val="2E1D3C"/>
                </a:solidFill>
                <a:latin typeface="Effra-Medium"/>
                <a:cs typeface="Effra-Medium"/>
              </a:rPr>
              <a:t>Executive </a:t>
            </a:r>
            <a:r>
              <a:rPr sz="800" dirty="0">
                <a:solidFill>
                  <a:srgbClr val="2E1D3C"/>
                </a:solidFill>
                <a:latin typeface="Effra-Medium"/>
                <a:cs typeface="Effra-Medium"/>
              </a:rPr>
              <a:t> 01344 652912</a:t>
            </a:r>
            <a:endParaRPr sz="800">
              <a:latin typeface="Effra-Medium"/>
              <a:cs typeface="Effra-Medium"/>
            </a:endParaRPr>
          </a:p>
        </p:txBody>
      </p:sp>
      <p:sp>
        <p:nvSpPr>
          <p:cNvPr id="21" name="object 19"/>
          <p:cNvSpPr/>
          <p:nvPr userDrawn="1"/>
        </p:nvSpPr>
        <p:spPr>
          <a:xfrm>
            <a:off x="2689226" y="4563167"/>
            <a:ext cx="1510665" cy="512445"/>
          </a:xfrm>
          <a:custGeom>
            <a:avLst/>
            <a:gdLst/>
            <a:ahLst/>
            <a:cxnLst/>
            <a:rect l="l" t="t" r="r" b="b"/>
            <a:pathLst>
              <a:path w="1510665" h="512444">
                <a:moveTo>
                  <a:pt x="0" y="9524"/>
                </a:moveTo>
                <a:lnTo>
                  <a:pt x="0" y="502513"/>
                </a:lnTo>
                <a:lnTo>
                  <a:pt x="0" y="512038"/>
                </a:lnTo>
                <a:lnTo>
                  <a:pt x="9525" y="512038"/>
                </a:lnTo>
                <a:lnTo>
                  <a:pt x="1500847" y="512038"/>
                </a:lnTo>
                <a:lnTo>
                  <a:pt x="1510372" y="512038"/>
                </a:lnTo>
                <a:lnTo>
                  <a:pt x="1510372" y="502513"/>
                </a:lnTo>
                <a:lnTo>
                  <a:pt x="1510372" y="9524"/>
                </a:lnTo>
                <a:lnTo>
                  <a:pt x="1510372" y="0"/>
                </a:lnTo>
                <a:lnTo>
                  <a:pt x="1500847" y="0"/>
                </a:lnTo>
                <a:lnTo>
                  <a:pt x="9525" y="0"/>
                </a:lnTo>
                <a:lnTo>
                  <a:pt x="0" y="0"/>
                </a:lnTo>
                <a:lnTo>
                  <a:pt x="0" y="9524"/>
                </a:lnTo>
                <a:close/>
              </a:path>
            </a:pathLst>
          </a:custGeom>
          <a:ln w="19050">
            <a:solidFill>
              <a:srgbClr val="79B8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0"/>
          <p:cNvSpPr txBox="1"/>
          <p:nvPr userDrawn="1"/>
        </p:nvSpPr>
        <p:spPr>
          <a:xfrm>
            <a:off x="2977358" y="5455097"/>
            <a:ext cx="934719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45110"/>
            <a:r>
              <a:rPr sz="800" dirty="0">
                <a:solidFill>
                  <a:srgbClr val="2E1D3C"/>
                </a:solidFill>
                <a:latin typeface="Effra-Medium"/>
                <a:cs typeface="Effra-Medium"/>
              </a:rPr>
              <a:t>Bill </a:t>
            </a:r>
            <a:r>
              <a:rPr sz="800" spc="-5" dirty="0">
                <a:solidFill>
                  <a:srgbClr val="2E1D3C"/>
                </a:solidFill>
                <a:latin typeface="Effra-Medium"/>
                <a:cs typeface="Effra-Medium"/>
              </a:rPr>
              <a:t>Bailey  Marketing</a:t>
            </a:r>
            <a:r>
              <a:rPr sz="800" spc="-80" dirty="0">
                <a:solidFill>
                  <a:srgbClr val="2E1D3C"/>
                </a:solidFill>
                <a:latin typeface="Effra-Medium"/>
                <a:cs typeface="Effra-Medium"/>
              </a:rPr>
              <a:t> </a:t>
            </a:r>
            <a:r>
              <a:rPr sz="800" spc="-5" dirty="0">
                <a:solidFill>
                  <a:srgbClr val="2E1D3C"/>
                </a:solidFill>
                <a:latin typeface="Effra-Medium"/>
                <a:cs typeface="Effra-Medium"/>
              </a:rPr>
              <a:t>Executive</a:t>
            </a:r>
            <a:endParaRPr sz="800">
              <a:latin typeface="Effra-Medium"/>
              <a:cs typeface="Effra-Medium"/>
            </a:endParaRPr>
          </a:p>
          <a:p>
            <a:pPr marL="153035"/>
            <a:r>
              <a:rPr sz="800" dirty="0">
                <a:solidFill>
                  <a:srgbClr val="2E1D3C"/>
                </a:solidFill>
                <a:latin typeface="Effra-Medium"/>
                <a:cs typeface="Effra-Medium"/>
              </a:rPr>
              <a:t>01344 652912</a:t>
            </a:r>
            <a:endParaRPr sz="800">
              <a:latin typeface="Effra-Medium"/>
              <a:cs typeface="Effra-Medium"/>
            </a:endParaRPr>
          </a:p>
        </p:txBody>
      </p:sp>
      <p:sp>
        <p:nvSpPr>
          <p:cNvPr id="24" name="object 21"/>
          <p:cNvSpPr/>
          <p:nvPr userDrawn="1"/>
        </p:nvSpPr>
        <p:spPr>
          <a:xfrm>
            <a:off x="2689226" y="5388716"/>
            <a:ext cx="1510665" cy="512445"/>
          </a:xfrm>
          <a:custGeom>
            <a:avLst/>
            <a:gdLst/>
            <a:ahLst/>
            <a:cxnLst/>
            <a:rect l="l" t="t" r="r" b="b"/>
            <a:pathLst>
              <a:path w="1510665" h="512445">
                <a:moveTo>
                  <a:pt x="0" y="9525"/>
                </a:moveTo>
                <a:lnTo>
                  <a:pt x="0" y="502500"/>
                </a:lnTo>
                <a:lnTo>
                  <a:pt x="0" y="512025"/>
                </a:lnTo>
                <a:lnTo>
                  <a:pt x="9525" y="512025"/>
                </a:lnTo>
                <a:lnTo>
                  <a:pt x="1500847" y="512025"/>
                </a:lnTo>
                <a:lnTo>
                  <a:pt x="1510372" y="512025"/>
                </a:lnTo>
                <a:lnTo>
                  <a:pt x="1510372" y="502500"/>
                </a:lnTo>
                <a:lnTo>
                  <a:pt x="1510372" y="9525"/>
                </a:lnTo>
                <a:lnTo>
                  <a:pt x="1510372" y="0"/>
                </a:lnTo>
                <a:lnTo>
                  <a:pt x="1500847" y="0"/>
                </a:lnTo>
                <a:lnTo>
                  <a:pt x="9525" y="0"/>
                </a:lnTo>
                <a:lnTo>
                  <a:pt x="0" y="0"/>
                </a:lnTo>
                <a:lnTo>
                  <a:pt x="0" y="9525"/>
                </a:lnTo>
                <a:close/>
              </a:path>
            </a:pathLst>
          </a:custGeom>
          <a:ln w="19050">
            <a:solidFill>
              <a:srgbClr val="79B8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2"/>
          <p:cNvSpPr txBox="1"/>
          <p:nvPr userDrawn="1"/>
        </p:nvSpPr>
        <p:spPr>
          <a:xfrm>
            <a:off x="4587661" y="5455097"/>
            <a:ext cx="1017269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/>
            <a:r>
              <a:rPr sz="800" dirty="0">
                <a:solidFill>
                  <a:srgbClr val="2E1D3C"/>
                </a:solidFill>
                <a:latin typeface="Effra-Medium"/>
                <a:cs typeface="Effra-Medium"/>
              </a:rPr>
              <a:t>Jackie </a:t>
            </a:r>
            <a:r>
              <a:rPr sz="800" spc="-5" dirty="0">
                <a:solidFill>
                  <a:srgbClr val="2E1D3C"/>
                </a:solidFill>
                <a:latin typeface="Effra-Medium"/>
                <a:cs typeface="Effra-Medium"/>
              </a:rPr>
              <a:t>Tizzard  Finance</a:t>
            </a:r>
            <a:r>
              <a:rPr sz="800" spc="-60" dirty="0">
                <a:solidFill>
                  <a:srgbClr val="2E1D3C"/>
                </a:solidFill>
                <a:latin typeface="Effra-Medium"/>
                <a:cs typeface="Effra-Medium"/>
              </a:rPr>
              <a:t> </a:t>
            </a:r>
            <a:r>
              <a:rPr sz="800" spc="-5" dirty="0">
                <a:solidFill>
                  <a:srgbClr val="2E1D3C"/>
                </a:solidFill>
                <a:latin typeface="Effra-Medium"/>
                <a:cs typeface="Effra-Medium"/>
              </a:rPr>
              <a:t>Administrator </a:t>
            </a:r>
            <a:r>
              <a:rPr sz="800" dirty="0">
                <a:solidFill>
                  <a:srgbClr val="2E1D3C"/>
                </a:solidFill>
                <a:latin typeface="Effra-Medium"/>
                <a:cs typeface="Effra-Medium"/>
              </a:rPr>
              <a:t> 01344 873537</a:t>
            </a:r>
            <a:endParaRPr sz="800">
              <a:latin typeface="Effra-Medium"/>
              <a:cs typeface="Effra-Medium"/>
            </a:endParaRPr>
          </a:p>
        </p:txBody>
      </p:sp>
      <p:sp>
        <p:nvSpPr>
          <p:cNvPr id="26" name="object 23"/>
          <p:cNvSpPr/>
          <p:nvPr userDrawn="1"/>
        </p:nvSpPr>
        <p:spPr>
          <a:xfrm>
            <a:off x="4340877" y="5388716"/>
            <a:ext cx="1510665" cy="512445"/>
          </a:xfrm>
          <a:custGeom>
            <a:avLst/>
            <a:gdLst/>
            <a:ahLst/>
            <a:cxnLst/>
            <a:rect l="l" t="t" r="r" b="b"/>
            <a:pathLst>
              <a:path w="1510664" h="512445">
                <a:moveTo>
                  <a:pt x="0" y="9525"/>
                </a:moveTo>
                <a:lnTo>
                  <a:pt x="0" y="502500"/>
                </a:lnTo>
                <a:lnTo>
                  <a:pt x="0" y="512025"/>
                </a:lnTo>
                <a:lnTo>
                  <a:pt x="9525" y="512025"/>
                </a:lnTo>
                <a:lnTo>
                  <a:pt x="1500847" y="512025"/>
                </a:lnTo>
                <a:lnTo>
                  <a:pt x="1510372" y="512025"/>
                </a:lnTo>
                <a:lnTo>
                  <a:pt x="1510372" y="502500"/>
                </a:lnTo>
                <a:lnTo>
                  <a:pt x="1510372" y="9525"/>
                </a:lnTo>
                <a:lnTo>
                  <a:pt x="1510372" y="0"/>
                </a:lnTo>
                <a:lnTo>
                  <a:pt x="1500847" y="0"/>
                </a:lnTo>
                <a:lnTo>
                  <a:pt x="9525" y="0"/>
                </a:lnTo>
                <a:lnTo>
                  <a:pt x="0" y="0"/>
                </a:lnTo>
                <a:lnTo>
                  <a:pt x="0" y="9525"/>
                </a:lnTo>
                <a:close/>
              </a:path>
            </a:pathLst>
          </a:custGeom>
          <a:ln w="19050">
            <a:solidFill>
              <a:srgbClr val="79B8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4"/>
          <p:cNvSpPr txBox="1"/>
          <p:nvPr userDrawn="1"/>
        </p:nvSpPr>
        <p:spPr>
          <a:xfrm>
            <a:off x="4706934" y="4629547"/>
            <a:ext cx="77851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62560"/>
            <a:r>
              <a:rPr sz="800" dirty="0">
                <a:solidFill>
                  <a:srgbClr val="2E1D3C"/>
                </a:solidFill>
                <a:latin typeface="Effra-Medium"/>
                <a:cs typeface="Effra-Medium"/>
              </a:rPr>
              <a:t>Ben Cook  </a:t>
            </a:r>
            <a:r>
              <a:rPr sz="800" spc="-5" dirty="0">
                <a:solidFill>
                  <a:srgbClr val="2E1D3C"/>
                </a:solidFill>
                <a:latin typeface="Effra-Medium"/>
                <a:cs typeface="Effra-Medium"/>
              </a:rPr>
              <a:t>Racing</a:t>
            </a:r>
            <a:r>
              <a:rPr sz="800" spc="-90" dirty="0">
                <a:solidFill>
                  <a:srgbClr val="2E1D3C"/>
                </a:solidFill>
                <a:latin typeface="Effra-Medium"/>
                <a:cs typeface="Effra-Medium"/>
              </a:rPr>
              <a:t> </a:t>
            </a:r>
            <a:r>
              <a:rPr sz="800" spc="-5" dirty="0">
                <a:solidFill>
                  <a:srgbClr val="2E1D3C"/>
                </a:solidFill>
                <a:latin typeface="Effra-Medium"/>
                <a:cs typeface="Effra-Medium"/>
              </a:rPr>
              <a:t>Executive</a:t>
            </a:r>
            <a:endParaRPr sz="800">
              <a:latin typeface="Effra-Medium"/>
              <a:cs typeface="Effra-Medium"/>
            </a:endParaRPr>
          </a:p>
          <a:p>
            <a:pPr marL="74930"/>
            <a:r>
              <a:rPr sz="800" dirty="0">
                <a:solidFill>
                  <a:srgbClr val="2E1D3C"/>
                </a:solidFill>
                <a:latin typeface="Effra-Medium"/>
                <a:cs typeface="Effra-Medium"/>
              </a:rPr>
              <a:t>01344 625723</a:t>
            </a:r>
            <a:endParaRPr sz="800">
              <a:latin typeface="Effra-Medium"/>
              <a:cs typeface="Effra-Medium"/>
            </a:endParaRPr>
          </a:p>
        </p:txBody>
      </p:sp>
      <p:sp>
        <p:nvSpPr>
          <p:cNvPr id="28" name="object 25"/>
          <p:cNvSpPr/>
          <p:nvPr userDrawn="1"/>
        </p:nvSpPr>
        <p:spPr>
          <a:xfrm>
            <a:off x="4340877" y="4563167"/>
            <a:ext cx="1510665" cy="512445"/>
          </a:xfrm>
          <a:custGeom>
            <a:avLst/>
            <a:gdLst/>
            <a:ahLst/>
            <a:cxnLst/>
            <a:rect l="l" t="t" r="r" b="b"/>
            <a:pathLst>
              <a:path w="1510664" h="512444">
                <a:moveTo>
                  <a:pt x="0" y="9524"/>
                </a:moveTo>
                <a:lnTo>
                  <a:pt x="0" y="502513"/>
                </a:lnTo>
                <a:lnTo>
                  <a:pt x="0" y="512038"/>
                </a:lnTo>
                <a:lnTo>
                  <a:pt x="9525" y="512038"/>
                </a:lnTo>
                <a:lnTo>
                  <a:pt x="1500847" y="512038"/>
                </a:lnTo>
                <a:lnTo>
                  <a:pt x="1510372" y="512038"/>
                </a:lnTo>
                <a:lnTo>
                  <a:pt x="1510372" y="502513"/>
                </a:lnTo>
                <a:lnTo>
                  <a:pt x="1510372" y="9524"/>
                </a:lnTo>
                <a:lnTo>
                  <a:pt x="1510372" y="0"/>
                </a:lnTo>
                <a:lnTo>
                  <a:pt x="1500847" y="0"/>
                </a:lnTo>
                <a:lnTo>
                  <a:pt x="9525" y="0"/>
                </a:lnTo>
                <a:lnTo>
                  <a:pt x="0" y="0"/>
                </a:lnTo>
                <a:lnTo>
                  <a:pt x="0" y="9524"/>
                </a:lnTo>
                <a:close/>
              </a:path>
            </a:pathLst>
          </a:custGeom>
          <a:ln w="19050">
            <a:solidFill>
              <a:srgbClr val="79B8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6"/>
          <p:cNvSpPr txBox="1"/>
          <p:nvPr userDrawn="1"/>
        </p:nvSpPr>
        <p:spPr>
          <a:xfrm>
            <a:off x="4617883" y="3815941"/>
            <a:ext cx="956944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/>
            <a:r>
              <a:rPr sz="800" spc="-5" dirty="0">
                <a:solidFill>
                  <a:srgbClr val="2E1D3C"/>
                </a:solidFill>
                <a:latin typeface="Effra-Medium"/>
                <a:cs typeface="Effra-Medium"/>
              </a:rPr>
              <a:t>Lance </a:t>
            </a:r>
            <a:r>
              <a:rPr sz="800" spc="-10" dirty="0">
                <a:solidFill>
                  <a:srgbClr val="2E1D3C"/>
                </a:solidFill>
                <a:latin typeface="Effra-Medium"/>
                <a:cs typeface="Effra-Medium"/>
              </a:rPr>
              <a:t>Havell  </a:t>
            </a:r>
            <a:r>
              <a:rPr sz="800" dirty="0">
                <a:solidFill>
                  <a:srgbClr val="2E1D3C"/>
                </a:solidFill>
                <a:latin typeface="Effra-Medium"/>
                <a:cs typeface="Effra-Medium"/>
              </a:rPr>
              <a:t>Financial</a:t>
            </a:r>
            <a:r>
              <a:rPr sz="800" spc="-95" dirty="0">
                <a:solidFill>
                  <a:srgbClr val="2E1D3C"/>
                </a:solidFill>
                <a:latin typeface="Effra-Medium"/>
                <a:cs typeface="Effra-Medium"/>
              </a:rPr>
              <a:t> </a:t>
            </a:r>
            <a:r>
              <a:rPr sz="800" spc="-5" dirty="0">
                <a:solidFill>
                  <a:srgbClr val="2E1D3C"/>
                </a:solidFill>
                <a:latin typeface="Effra-Medium"/>
                <a:cs typeface="Effra-Medium"/>
              </a:rPr>
              <a:t>Accountant </a:t>
            </a:r>
            <a:r>
              <a:rPr sz="800" dirty="0">
                <a:solidFill>
                  <a:srgbClr val="2E1D3C"/>
                </a:solidFill>
                <a:latin typeface="Effra-Medium"/>
                <a:cs typeface="Effra-Medium"/>
              </a:rPr>
              <a:t> 01344 873537</a:t>
            </a:r>
            <a:endParaRPr sz="800">
              <a:latin typeface="Effra-Medium"/>
              <a:cs typeface="Effra-Medium"/>
            </a:endParaRPr>
          </a:p>
        </p:txBody>
      </p:sp>
      <p:sp>
        <p:nvSpPr>
          <p:cNvPr id="30" name="object 27"/>
          <p:cNvSpPr/>
          <p:nvPr userDrawn="1"/>
        </p:nvSpPr>
        <p:spPr>
          <a:xfrm>
            <a:off x="4340877" y="3749560"/>
            <a:ext cx="1510665" cy="512445"/>
          </a:xfrm>
          <a:custGeom>
            <a:avLst/>
            <a:gdLst/>
            <a:ahLst/>
            <a:cxnLst/>
            <a:rect l="l" t="t" r="r" b="b"/>
            <a:pathLst>
              <a:path w="1510664" h="512444">
                <a:moveTo>
                  <a:pt x="0" y="9525"/>
                </a:moveTo>
                <a:lnTo>
                  <a:pt x="0" y="502513"/>
                </a:lnTo>
                <a:lnTo>
                  <a:pt x="0" y="512038"/>
                </a:lnTo>
                <a:lnTo>
                  <a:pt x="9525" y="512038"/>
                </a:lnTo>
                <a:lnTo>
                  <a:pt x="1500847" y="512038"/>
                </a:lnTo>
                <a:lnTo>
                  <a:pt x="1510372" y="512038"/>
                </a:lnTo>
                <a:lnTo>
                  <a:pt x="1510372" y="502513"/>
                </a:lnTo>
                <a:lnTo>
                  <a:pt x="1510372" y="9525"/>
                </a:lnTo>
                <a:lnTo>
                  <a:pt x="1510372" y="0"/>
                </a:lnTo>
                <a:lnTo>
                  <a:pt x="1500847" y="0"/>
                </a:lnTo>
                <a:lnTo>
                  <a:pt x="9525" y="0"/>
                </a:lnTo>
                <a:lnTo>
                  <a:pt x="0" y="0"/>
                </a:lnTo>
                <a:lnTo>
                  <a:pt x="0" y="9525"/>
                </a:lnTo>
                <a:close/>
              </a:path>
            </a:pathLst>
          </a:custGeom>
          <a:ln w="19050">
            <a:solidFill>
              <a:srgbClr val="79B8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28"/>
          <p:cNvSpPr/>
          <p:nvPr userDrawn="1"/>
        </p:nvSpPr>
        <p:spPr>
          <a:xfrm>
            <a:off x="5969266" y="2379200"/>
            <a:ext cx="0" cy="281940"/>
          </a:xfrm>
          <a:custGeom>
            <a:avLst/>
            <a:gdLst/>
            <a:ahLst/>
            <a:cxnLst/>
            <a:rect l="l" t="t" r="r" b="b"/>
            <a:pathLst>
              <a:path h="281940">
                <a:moveTo>
                  <a:pt x="0" y="0"/>
                </a:moveTo>
                <a:lnTo>
                  <a:pt x="0" y="281762"/>
                </a:lnTo>
              </a:path>
            </a:pathLst>
          </a:custGeom>
          <a:ln w="19050">
            <a:solidFill>
              <a:srgbClr val="79B8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29"/>
          <p:cNvSpPr/>
          <p:nvPr userDrawn="1"/>
        </p:nvSpPr>
        <p:spPr>
          <a:xfrm>
            <a:off x="5969266" y="3182104"/>
            <a:ext cx="0" cy="2463165"/>
          </a:xfrm>
          <a:custGeom>
            <a:avLst/>
            <a:gdLst/>
            <a:ahLst/>
            <a:cxnLst/>
            <a:rect l="l" t="t" r="r" b="b"/>
            <a:pathLst>
              <a:path h="2463165">
                <a:moveTo>
                  <a:pt x="0" y="0"/>
                </a:moveTo>
                <a:lnTo>
                  <a:pt x="0" y="2462606"/>
                </a:lnTo>
              </a:path>
            </a:pathLst>
          </a:custGeom>
          <a:ln w="19050">
            <a:solidFill>
              <a:srgbClr val="79B8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0"/>
          <p:cNvSpPr/>
          <p:nvPr userDrawn="1"/>
        </p:nvSpPr>
        <p:spPr>
          <a:xfrm>
            <a:off x="7701831" y="3439997"/>
            <a:ext cx="0" cy="281940"/>
          </a:xfrm>
          <a:custGeom>
            <a:avLst/>
            <a:gdLst/>
            <a:ahLst/>
            <a:cxnLst/>
            <a:rect l="l" t="t" r="r" b="b"/>
            <a:pathLst>
              <a:path h="281939">
                <a:moveTo>
                  <a:pt x="0" y="0"/>
                </a:moveTo>
                <a:lnTo>
                  <a:pt x="0" y="281762"/>
                </a:lnTo>
              </a:path>
            </a:pathLst>
          </a:custGeom>
          <a:ln w="19050">
            <a:solidFill>
              <a:srgbClr val="79B8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1"/>
          <p:cNvSpPr/>
          <p:nvPr userDrawn="1"/>
        </p:nvSpPr>
        <p:spPr>
          <a:xfrm>
            <a:off x="7701831" y="4254037"/>
            <a:ext cx="0" cy="1379220"/>
          </a:xfrm>
          <a:custGeom>
            <a:avLst/>
            <a:gdLst/>
            <a:ahLst/>
            <a:cxnLst/>
            <a:rect l="l" t="t" r="r" b="b"/>
            <a:pathLst>
              <a:path h="1379220">
                <a:moveTo>
                  <a:pt x="0" y="0"/>
                </a:moveTo>
                <a:lnTo>
                  <a:pt x="0" y="1378762"/>
                </a:lnTo>
              </a:path>
            </a:pathLst>
          </a:custGeom>
          <a:ln w="19050">
            <a:solidFill>
              <a:srgbClr val="79B8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2"/>
          <p:cNvSpPr/>
          <p:nvPr userDrawn="1"/>
        </p:nvSpPr>
        <p:spPr>
          <a:xfrm>
            <a:off x="3444999" y="3451928"/>
            <a:ext cx="0" cy="281940"/>
          </a:xfrm>
          <a:custGeom>
            <a:avLst/>
            <a:gdLst/>
            <a:ahLst/>
            <a:cxnLst/>
            <a:rect l="l" t="t" r="r" b="b"/>
            <a:pathLst>
              <a:path h="281939">
                <a:moveTo>
                  <a:pt x="0" y="0"/>
                </a:moveTo>
                <a:lnTo>
                  <a:pt x="0" y="281762"/>
                </a:lnTo>
              </a:path>
            </a:pathLst>
          </a:custGeom>
          <a:ln w="19050">
            <a:solidFill>
              <a:srgbClr val="79B8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3"/>
          <p:cNvSpPr/>
          <p:nvPr userDrawn="1"/>
        </p:nvSpPr>
        <p:spPr>
          <a:xfrm>
            <a:off x="3444999" y="4265546"/>
            <a:ext cx="0" cy="281940"/>
          </a:xfrm>
          <a:custGeom>
            <a:avLst/>
            <a:gdLst/>
            <a:ahLst/>
            <a:cxnLst/>
            <a:rect l="l" t="t" r="r" b="b"/>
            <a:pathLst>
              <a:path h="281939">
                <a:moveTo>
                  <a:pt x="0" y="0"/>
                </a:moveTo>
                <a:lnTo>
                  <a:pt x="0" y="281762"/>
                </a:lnTo>
              </a:path>
            </a:pathLst>
          </a:custGeom>
          <a:ln w="19050">
            <a:solidFill>
              <a:srgbClr val="79B8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4"/>
          <p:cNvSpPr/>
          <p:nvPr userDrawn="1"/>
        </p:nvSpPr>
        <p:spPr>
          <a:xfrm>
            <a:off x="5096266" y="4277478"/>
            <a:ext cx="0" cy="281940"/>
          </a:xfrm>
          <a:custGeom>
            <a:avLst/>
            <a:gdLst/>
            <a:ahLst/>
            <a:cxnLst/>
            <a:rect l="l" t="t" r="r" b="b"/>
            <a:pathLst>
              <a:path h="281939">
                <a:moveTo>
                  <a:pt x="0" y="0"/>
                </a:moveTo>
                <a:lnTo>
                  <a:pt x="0" y="281762"/>
                </a:lnTo>
              </a:path>
            </a:pathLst>
          </a:custGeom>
          <a:ln w="19050">
            <a:solidFill>
              <a:srgbClr val="79B8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5"/>
          <p:cNvSpPr/>
          <p:nvPr userDrawn="1"/>
        </p:nvSpPr>
        <p:spPr>
          <a:xfrm>
            <a:off x="5854178" y="5632136"/>
            <a:ext cx="127635" cy="0"/>
          </a:xfrm>
          <a:custGeom>
            <a:avLst/>
            <a:gdLst/>
            <a:ahLst/>
            <a:cxnLst/>
            <a:rect l="l" t="t" r="r" b="b"/>
            <a:pathLst>
              <a:path w="127635">
                <a:moveTo>
                  <a:pt x="127025" y="0"/>
                </a:moveTo>
                <a:lnTo>
                  <a:pt x="0" y="0"/>
                </a:lnTo>
              </a:path>
            </a:pathLst>
          </a:custGeom>
          <a:ln w="19050">
            <a:solidFill>
              <a:srgbClr val="79B8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6"/>
          <p:cNvSpPr/>
          <p:nvPr userDrawn="1"/>
        </p:nvSpPr>
        <p:spPr>
          <a:xfrm>
            <a:off x="7605657" y="5632136"/>
            <a:ext cx="191770" cy="0"/>
          </a:xfrm>
          <a:custGeom>
            <a:avLst/>
            <a:gdLst/>
            <a:ahLst/>
            <a:cxnLst/>
            <a:rect l="l" t="t" r="r" b="b"/>
            <a:pathLst>
              <a:path w="191770">
                <a:moveTo>
                  <a:pt x="191249" y="0"/>
                </a:moveTo>
                <a:lnTo>
                  <a:pt x="0" y="0"/>
                </a:lnTo>
              </a:path>
            </a:pathLst>
          </a:custGeom>
          <a:ln w="19050">
            <a:solidFill>
              <a:srgbClr val="79B8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37"/>
          <p:cNvSpPr/>
          <p:nvPr userDrawn="1"/>
        </p:nvSpPr>
        <p:spPr>
          <a:xfrm>
            <a:off x="7605657" y="4818839"/>
            <a:ext cx="191770" cy="0"/>
          </a:xfrm>
          <a:custGeom>
            <a:avLst/>
            <a:gdLst/>
            <a:ahLst/>
            <a:cxnLst/>
            <a:rect l="l" t="t" r="r" b="b"/>
            <a:pathLst>
              <a:path w="191770">
                <a:moveTo>
                  <a:pt x="191249" y="0"/>
                </a:moveTo>
                <a:lnTo>
                  <a:pt x="0" y="0"/>
                </a:lnTo>
              </a:path>
            </a:pathLst>
          </a:custGeom>
          <a:ln w="19050">
            <a:solidFill>
              <a:srgbClr val="79B8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38"/>
          <p:cNvSpPr/>
          <p:nvPr userDrawn="1"/>
        </p:nvSpPr>
        <p:spPr>
          <a:xfrm>
            <a:off x="3444999" y="5091071"/>
            <a:ext cx="0" cy="281940"/>
          </a:xfrm>
          <a:custGeom>
            <a:avLst/>
            <a:gdLst/>
            <a:ahLst/>
            <a:cxnLst/>
            <a:rect l="l" t="t" r="r" b="b"/>
            <a:pathLst>
              <a:path h="281939">
                <a:moveTo>
                  <a:pt x="0" y="0"/>
                </a:moveTo>
                <a:lnTo>
                  <a:pt x="0" y="281762"/>
                </a:lnTo>
              </a:path>
            </a:pathLst>
          </a:custGeom>
          <a:ln w="19050">
            <a:solidFill>
              <a:srgbClr val="79B8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39"/>
          <p:cNvSpPr/>
          <p:nvPr userDrawn="1"/>
        </p:nvSpPr>
        <p:spPr>
          <a:xfrm>
            <a:off x="5096266" y="3451928"/>
            <a:ext cx="0" cy="281940"/>
          </a:xfrm>
          <a:custGeom>
            <a:avLst/>
            <a:gdLst/>
            <a:ahLst/>
            <a:cxnLst/>
            <a:rect l="l" t="t" r="r" b="b"/>
            <a:pathLst>
              <a:path h="281939">
                <a:moveTo>
                  <a:pt x="0" y="0"/>
                </a:moveTo>
                <a:lnTo>
                  <a:pt x="0" y="281762"/>
                </a:lnTo>
              </a:path>
            </a:pathLst>
          </a:custGeom>
          <a:ln w="19050">
            <a:solidFill>
              <a:srgbClr val="79B8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0"/>
          <p:cNvSpPr/>
          <p:nvPr userDrawn="1"/>
        </p:nvSpPr>
        <p:spPr>
          <a:xfrm>
            <a:off x="3432469" y="3452114"/>
            <a:ext cx="4281805" cy="0"/>
          </a:xfrm>
          <a:custGeom>
            <a:avLst/>
            <a:gdLst/>
            <a:ahLst/>
            <a:cxnLst/>
            <a:rect l="l" t="t" r="r" b="b"/>
            <a:pathLst>
              <a:path w="4281805">
                <a:moveTo>
                  <a:pt x="4281690" y="0"/>
                </a:moveTo>
                <a:lnTo>
                  <a:pt x="0" y="0"/>
                </a:lnTo>
              </a:path>
            </a:pathLst>
          </a:custGeom>
          <a:ln w="19050">
            <a:solidFill>
              <a:srgbClr val="79B8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Text Placeholder 47"/>
          <p:cNvSpPr>
            <a:spLocks noGrp="1"/>
          </p:cNvSpPr>
          <p:nvPr>
            <p:ph type="body" sz="quarter" idx="10" hasCustomPrompt="1"/>
          </p:nvPr>
        </p:nvSpPr>
        <p:spPr>
          <a:xfrm>
            <a:off x="1938528" y="1426464"/>
            <a:ext cx="8314944" cy="347472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dirty="0"/>
              <a:t>A sentence about the team</a:t>
            </a:r>
          </a:p>
        </p:txBody>
      </p:sp>
    </p:spTree>
    <p:extLst>
      <p:ext uri="{BB962C8B-B14F-4D97-AF65-F5344CB8AC3E}">
        <p14:creationId xmlns:p14="http://schemas.microsoft.com/office/powerpoint/2010/main" val="1867986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Metrics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78885" y="188914"/>
            <a:ext cx="7859593" cy="50323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baseline="0"/>
            </a:lvl1pPr>
          </a:lstStyle>
          <a:p>
            <a:r>
              <a:rPr lang="en-US" dirty="0"/>
              <a:t>Key </a:t>
            </a:r>
            <a:r>
              <a:rPr lang="en-US"/>
              <a:t>Performance Indicators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83118" y="1412877"/>
            <a:ext cx="3217333" cy="444499"/>
          </a:xfrm>
        </p:spPr>
        <p:txBody>
          <a:bodyPr/>
          <a:lstStyle/>
          <a:p>
            <a:pPr lvl="0"/>
            <a:r>
              <a:rPr lang="en-US" dirty="0" err="1"/>
              <a:t>Standfirst</a:t>
            </a:r>
            <a:endParaRPr lang="en-US" dirty="0"/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383119" y="2000250"/>
            <a:ext cx="3217333" cy="4452938"/>
          </a:xfrm>
        </p:spPr>
        <p:txBody>
          <a:bodyPr/>
          <a:lstStyle>
            <a:lvl1pPr>
              <a:defRPr sz="1100" baseline="0"/>
            </a:lvl1pPr>
            <a:lvl2pPr marL="171450" indent="-171450">
              <a:buFont typeface="Arial" charset="0"/>
              <a:buChar char="•"/>
              <a:defRPr/>
            </a:lvl2pPr>
          </a:lstStyle>
          <a:p>
            <a:pPr lvl="0"/>
            <a:r>
              <a:rPr lang="en-US" dirty="0"/>
              <a:t>Body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Oval 6"/>
          <p:cNvSpPr/>
          <p:nvPr userDrawn="1"/>
        </p:nvSpPr>
        <p:spPr>
          <a:xfrm>
            <a:off x="5230445" y="2045376"/>
            <a:ext cx="1471640" cy="1471640"/>
          </a:xfrm>
          <a:prstGeom prst="ellipse">
            <a:avLst/>
          </a:prstGeom>
          <a:solidFill>
            <a:srgbClr val="7ABA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eaLnBrk="1" hangingPunct="1">
              <a:defRPr/>
            </a:pPr>
            <a:r>
              <a:rPr lang="en-GB" altLang="en-US" sz="1600" dirty="0">
                <a:solidFill>
                  <a:srgbClr val="FFFFFF"/>
                </a:solidFill>
                <a:latin typeface="Arial" charset="0"/>
              </a:rPr>
              <a:t>59</a:t>
            </a:r>
          </a:p>
          <a:p>
            <a:pPr algn="ctr" eaLnBrk="1" hangingPunct="1">
              <a:defRPr/>
            </a:pPr>
            <a:r>
              <a:rPr lang="en-GB" altLang="en-US" sz="1100" dirty="0">
                <a:solidFill>
                  <a:srgbClr val="FFFFFF"/>
                </a:solidFill>
                <a:latin typeface="Arial" charset="0"/>
              </a:rPr>
              <a:t>Racecourses</a:t>
            </a:r>
            <a:endParaRPr lang="en-US" sz="1100" dirty="0"/>
          </a:p>
        </p:txBody>
      </p:sp>
      <p:sp>
        <p:nvSpPr>
          <p:cNvPr id="8" name="Oval 7"/>
          <p:cNvSpPr/>
          <p:nvPr userDrawn="1"/>
        </p:nvSpPr>
        <p:spPr>
          <a:xfrm>
            <a:off x="7185266" y="2045376"/>
            <a:ext cx="1471640" cy="1471640"/>
          </a:xfrm>
          <a:prstGeom prst="ellipse">
            <a:avLst/>
          </a:prstGeom>
          <a:solidFill>
            <a:srgbClr val="2F1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eaLnBrk="1" hangingPunct="1">
              <a:defRPr/>
            </a:pPr>
            <a:r>
              <a:rPr lang="en-GB" altLang="en-US" sz="1600" dirty="0">
                <a:solidFill>
                  <a:srgbClr val="FFFFFF"/>
                </a:solidFill>
                <a:latin typeface="Arial" charset="0"/>
              </a:rPr>
              <a:t>00</a:t>
            </a:r>
          </a:p>
          <a:p>
            <a:pPr algn="ctr" eaLnBrk="1" hangingPunct="1">
              <a:defRPr/>
            </a:pPr>
            <a:r>
              <a:rPr lang="en-GB" altLang="en-US" sz="1100" dirty="0">
                <a:solidFill>
                  <a:srgbClr val="FFFFFF"/>
                </a:solidFill>
                <a:latin typeface="Arial" charset="0"/>
              </a:rPr>
              <a:t>Insert</a:t>
            </a:r>
            <a:endParaRPr lang="en-US" sz="1100" dirty="0"/>
          </a:p>
        </p:txBody>
      </p:sp>
      <p:sp>
        <p:nvSpPr>
          <p:cNvPr id="9" name="Oval 8"/>
          <p:cNvSpPr/>
          <p:nvPr userDrawn="1"/>
        </p:nvSpPr>
        <p:spPr>
          <a:xfrm>
            <a:off x="9140087" y="2045376"/>
            <a:ext cx="1471640" cy="1471640"/>
          </a:xfrm>
          <a:prstGeom prst="ellipse">
            <a:avLst/>
          </a:prstGeom>
          <a:solidFill>
            <a:srgbClr val="7ABA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eaLnBrk="1" hangingPunct="1">
              <a:defRPr/>
            </a:pPr>
            <a:r>
              <a:rPr lang="en-GB" altLang="en-US" sz="1600" dirty="0">
                <a:solidFill>
                  <a:srgbClr val="FFFFFF"/>
                </a:solidFill>
                <a:latin typeface="Arial" charset="0"/>
              </a:rPr>
              <a:t>00</a:t>
            </a:r>
          </a:p>
          <a:p>
            <a:pPr algn="ctr" eaLnBrk="1" hangingPunct="1">
              <a:defRPr/>
            </a:pPr>
            <a:r>
              <a:rPr lang="en-GB" altLang="en-US" sz="1100" dirty="0">
                <a:solidFill>
                  <a:srgbClr val="FFFFFF"/>
                </a:solidFill>
                <a:latin typeface="Arial" charset="0"/>
              </a:rPr>
              <a:t>Insert</a:t>
            </a:r>
            <a:endParaRPr lang="en-US" sz="1100" dirty="0"/>
          </a:p>
        </p:txBody>
      </p:sp>
      <p:sp>
        <p:nvSpPr>
          <p:cNvPr id="10" name="Oval 9"/>
          <p:cNvSpPr/>
          <p:nvPr userDrawn="1"/>
        </p:nvSpPr>
        <p:spPr>
          <a:xfrm>
            <a:off x="5230445" y="3856956"/>
            <a:ext cx="1471640" cy="1471640"/>
          </a:xfrm>
          <a:prstGeom prst="ellipse">
            <a:avLst/>
          </a:prstGeom>
          <a:solidFill>
            <a:srgbClr val="2F1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eaLnBrk="1" hangingPunct="1">
              <a:defRPr/>
            </a:pPr>
            <a:r>
              <a:rPr lang="en-GB" altLang="en-US" sz="1600" dirty="0">
                <a:solidFill>
                  <a:srgbClr val="FFFFFF"/>
                </a:solidFill>
                <a:latin typeface="Arial" charset="0"/>
              </a:rPr>
              <a:t>00</a:t>
            </a:r>
          </a:p>
          <a:p>
            <a:pPr algn="ctr" eaLnBrk="1" hangingPunct="1">
              <a:defRPr/>
            </a:pPr>
            <a:r>
              <a:rPr lang="en-GB" altLang="en-US" sz="1100" dirty="0">
                <a:solidFill>
                  <a:srgbClr val="FFFFFF"/>
                </a:solidFill>
                <a:latin typeface="Arial" charset="0"/>
              </a:rPr>
              <a:t>Insert</a:t>
            </a:r>
            <a:endParaRPr lang="en-US" sz="1100" dirty="0"/>
          </a:p>
        </p:txBody>
      </p:sp>
      <p:sp>
        <p:nvSpPr>
          <p:cNvPr id="11" name="Oval 10"/>
          <p:cNvSpPr/>
          <p:nvPr userDrawn="1"/>
        </p:nvSpPr>
        <p:spPr>
          <a:xfrm>
            <a:off x="7185266" y="3856956"/>
            <a:ext cx="1471640" cy="1471640"/>
          </a:xfrm>
          <a:prstGeom prst="ellipse">
            <a:avLst/>
          </a:prstGeom>
          <a:solidFill>
            <a:srgbClr val="7ABA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eaLnBrk="1" hangingPunct="1">
              <a:defRPr/>
            </a:pPr>
            <a:r>
              <a:rPr lang="en-GB" altLang="en-US" sz="1600" dirty="0">
                <a:solidFill>
                  <a:srgbClr val="FFFFFF"/>
                </a:solidFill>
                <a:latin typeface="Arial" charset="0"/>
              </a:rPr>
              <a:t>00</a:t>
            </a:r>
          </a:p>
          <a:p>
            <a:pPr algn="ctr" eaLnBrk="1" hangingPunct="1">
              <a:defRPr/>
            </a:pPr>
            <a:r>
              <a:rPr lang="en-GB" altLang="en-US" sz="1100" dirty="0">
                <a:solidFill>
                  <a:srgbClr val="FFFFFF"/>
                </a:solidFill>
                <a:latin typeface="Arial" charset="0"/>
              </a:rPr>
              <a:t>Insert</a:t>
            </a:r>
            <a:endParaRPr lang="en-US" sz="1100" dirty="0"/>
          </a:p>
        </p:txBody>
      </p:sp>
      <p:sp>
        <p:nvSpPr>
          <p:cNvPr id="12" name="Oval 11"/>
          <p:cNvSpPr/>
          <p:nvPr userDrawn="1"/>
        </p:nvSpPr>
        <p:spPr>
          <a:xfrm>
            <a:off x="9140087" y="3856956"/>
            <a:ext cx="1471640" cy="1471640"/>
          </a:xfrm>
          <a:prstGeom prst="ellipse">
            <a:avLst/>
          </a:prstGeom>
          <a:solidFill>
            <a:srgbClr val="2F1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eaLnBrk="1" hangingPunct="1">
              <a:defRPr/>
            </a:pPr>
            <a:r>
              <a:rPr lang="en-GB" altLang="en-US" sz="1600" dirty="0">
                <a:solidFill>
                  <a:srgbClr val="FFFFFF"/>
                </a:solidFill>
                <a:latin typeface="Arial" charset="0"/>
              </a:rPr>
              <a:t>00</a:t>
            </a:r>
          </a:p>
          <a:p>
            <a:pPr algn="ctr" eaLnBrk="1" hangingPunct="1">
              <a:defRPr/>
            </a:pPr>
            <a:r>
              <a:rPr lang="en-GB" altLang="en-US" sz="1100" dirty="0">
                <a:solidFill>
                  <a:srgbClr val="FFFFFF"/>
                </a:solidFill>
                <a:latin typeface="Arial" charset="0"/>
              </a:rPr>
              <a:t>Insert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181978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Page - Pi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83118" y="1412877"/>
            <a:ext cx="3217333" cy="444499"/>
          </a:xfrm>
        </p:spPr>
        <p:txBody>
          <a:bodyPr/>
          <a:lstStyle/>
          <a:p>
            <a:pPr lvl="0"/>
            <a:r>
              <a:rPr lang="en-US"/>
              <a:t>Standfirst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383119" y="2000250"/>
            <a:ext cx="3217333" cy="4452938"/>
          </a:xfrm>
        </p:spPr>
        <p:txBody>
          <a:bodyPr/>
          <a:lstStyle>
            <a:lvl1pPr>
              <a:defRPr sz="1100" baseline="0"/>
            </a:lvl1pPr>
            <a:lvl2pPr marL="171450" indent="-171450">
              <a:buFont typeface="Arial" charset="0"/>
              <a:buChar char="•"/>
              <a:defRPr/>
            </a:lvl2pPr>
          </a:lstStyle>
          <a:p>
            <a:pPr lvl="0"/>
            <a:r>
              <a:rPr lang="en-US" dirty="0"/>
              <a:t>Body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4127500" y="1412876"/>
            <a:ext cx="7704836" cy="5040312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>
              <a:solidFill>
                <a:srgbClr val="FFFFFF"/>
              </a:solidFill>
              <a:ea typeface="ＭＳ Ｐゴシック" charset="0"/>
              <a:cs typeface="ＭＳ Ｐゴシック" charset="0"/>
            </a:endParaRPr>
          </a:p>
        </p:txBody>
      </p:sp>
      <p:graphicFrame>
        <p:nvGraphicFramePr>
          <p:cNvPr id="2" name="Chart 1"/>
          <p:cNvGraphicFramePr/>
          <p:nvPr userDrawn="1">
            <p:extLst>
              <p:ext uri="{D42A27DB-BD31-4B8C-83A1-F6EECF244321}">
                <p14:modId xmlns:p14="http://schemas.microsoft.com/office/powerpoint/2010/main" val="20281692"/>
              </p:ext>
            </p:extLst>
          </p:nvPr>
        </p:nvGraphicFramePr>
        <p:xfrm>
          <a:off x="5269563" y="2095073"/>
          <a:ext cx="5416725" cy="3670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78885" y="188914"/>
            <a:ext cx="7859593" cy="50323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baseline="0"/>
            </a:lvl1pPr>
          </a:lstStyle>
          <a:p>
            <a:r>
              <a:rPr lang="en-US" dirty="0"/>
              <a:t>Chart Page – Pie chart</a:t>
            </a:r>
          </a:p>
        </p:txBody>
      </p:sp>
    </p:spTree>
    <p:extLst>
      <p:ext uri="{BB962C8B-B14F-4D97-AF65-F5344CB8AC3E}">
        <p14:creationId xmlns:p14="http://schemas.microsoft.com/office/powerpoint/2010/main" val="196648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Page - Bar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83118" y="1412877"/>
            <a:ext cx="3217333" cy="444499"/>
          </a:xfrm>
        </p:spPr>
        <p:txBody>
          <a:bodyPr/>
          <a:lstStyle/>
          <a:p>
            <a:pPr lvl="0"/>
            <a:r>
              <a:rPr lang="en-US"/>
              <a:t>Standfirst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383119" y="2000250"/>
            <a:ext cx="3217333" cy="4452938"/>
          </a:xfrm>
        </p:spPr>
        <p:txBody>
          <a:bodyPr/>
          <a:lstStyle>
            <a:lvl1pPr>
              <a:defRPr sz="1100" baseline="0"/>
            </a:lvl1pPr>
            <a:lvl2pPr marL="171450" indent="-171450">
              <a:buFont typeface="Arial" charset="0"/>
              <a:buChar char="•"/>
              <a:defRPr/>
            </a:lvl2pPr>
          </a:lstStyle>
          <a:p>
            <a:pPr lvl="0"/>
            <a:r>
              <a:rPr lang="en-US" dirty="0"/>
              <a:t>Body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4127500" y="1412876"/>
            <a:ext cx="7686548" cy="5040312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>
              <a:solidFill>
                <a:srgbClr val="FFFFFF"/>
              </a:solidFill>
              <a:ea typeface="ＭＳ Ｐゴシック" charset="0"/>
              <a:cs typeface="ＭＳ Ｐゴシック" charset="0"/>
            </a:endParaRPr>
          </a:p>
        </p:txBody>
      </p:sp>
      <p:graphicFrame>
        <p:nvGraphicFramePr>
          <p:cNvPr id="3" name="Chart 2"/>
          <p:cNvGraphicFramePr/>
          <p:nvPr userDrawn="1">
            <p:extLst>
              <p:ext uri="{D42A27DB-BD31-4B8C-83A1-F6EECF244321}">
                <p14:modId xmlns:p14="http://schemas.microsoft.com/office/powerpoint/2010/main" val="1527785936"/>
              </p:ext>
            </p:extLst>
          </p:nvPr>
        </p:nvGraphicFramePr>
        <p:xfrm>
          <a:off x="4708128" y="2339400"/>
          <a:ext cx="6510000" cy="325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78885" y="188914"/>
            <a:ext cx="7859593" cy="50323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Chart Page – Bar Chart</a:t>
            </a:r>
          </a:p>
        </p:txBody>
      </p:sp>
    </p:spTree>
    <p:extLst>
      <p:ext uri="{BB962C8B-B14F-4D97-AF65-F5344CB8AC3E}">
        <p14:creationId xmlns:p14="http://schemas.microsoft.com/office/powerpoint/2010/main" val="550008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Page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83118" y="1412877"/>
            <a:ext cx="3217333" cy="444499"/>
          </a:xfrm>
        </p:spPr>
        <p:txBody>
          <a:bodyPr/>
          <a:lstStyle/>
          <a:p>
            <a:pPr lvl="0"/>
            <a:r>
              <a:rPr lang="en-US"/>
              <a:t>Standfirst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383119" y="2000250"/>
            <a:ext cx="3217333" cy="4452938"/>
          </a:xfrm>
        </p:spPr>
        <p:txBody>
          <a:bodyPr/>
          <a:lstStyle>
            <a:lvl1pPr>
              <a:defRPr sz="1100" baseline="0"/>
            </a:lvl1pPr>
            <a:lvl2pPr marL="171450" indent="-171450">
              <a:buFont typeface="Arial" charset="0"/>
              <a:buChar char="•"/>
              <a:defRPr/>
            </a:lvl2pPr>
          </a:lstStyle>
          <a:p>
            <a:pPr lvl="0"/>
            <a:r>
              <a:rPr lang="en-US" dirty="0"/>
              <a:t>Body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4127500" y="1412876"/>
            <a:ext cx="7704836" cy="5040312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>
              <a:solidFill>
                <a:srgbClr val="FFFFFF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78885" y="188914"/>
            <a:ext cx="7859593" cy="50323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Chart Page – Blank</a:t>
            </a:r>
          </a:p>
        </p:txBody>
      </p:sp>
    </p:spTree>
    <p:extLst>
      <p:ext uri="{BB962C8B-B14F-4D97-AF65-F5344CB8AC3E}">
        <p14:creationId xmlns:p14="http://schemas.microsoft.com/office/powerpoint/2010/main" val="678985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6.xml"/><Relationship Id="rId21" Type="http://schemas.openxmlformats.org/officeDocument/2006/relationships/slideLayout" Target="../slideLayouts/slideLayout24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3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2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0511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rgbClr val="16326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Insert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7C19C-6A55-1548-8C55-6812F674FC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138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5" r:id="rId2"/>
    <p:sldLayoutId id="2147483761" r:id="rId3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3117" y="1412875"/>
            <a:ext cx="3217335" cy="28509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 bwMode="auto">
          <a:xfrm rot="10800000">
            <a:off x="0" y="901700"/>
            <a:ext cx="12192000" cy="45719"/>
          </a:xfrm>
          <a:prstGeom prst="rect">
            <a:avLst/>
          </a:prstGeom>
          <a:solidFill>
            <a:srgbClr val="2F1D3D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en-US" sz="2400" b="1">
              <a:solidFill>
                <a:srgbClr val="102545"/>
              </a:solidFill>
              <a:latin typeface="Arial" charset="0"/>
              <a:ea typeface="MS PGothic" charset="0"/>
              <a:cs typeface="Arial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8885" y="188914"/>
            <a:ext cx="7859593" cy="50323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11106681" y="6455653"/>
            <a:ext cx="743348" cy="179339"/>
          </a:xfrm>
          <a:prstGeom prst="rect">
            <a:avLst/>
          </a:prstGeom>
        </p:spPr>
        <p:txBody>
          <a:bodyPr lIns="0" tIns="0" rIns="0" bIns="0" anchor="b" anchorCtr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A51EE525-46E0-6546-BEAE-875EAB3FD72D}" type="slidenum">
              <a:rPr lang="en-GB" altLang="en-US" sz="800" b="1" i="0" smtClean="0">
                <a:solidFill>
                  <a:srgbClr val="2F1D3D"/>
                </a:solidFill>
                <a:latin typeface="Arial" charset="0"/>
                <a:ea typeface="Arial" charset="0"/>
                <a:cs typeface="Arial" charset="0"/>
              </a:rPr>
              <a:pPr algn="r">
                <a:defRPr/>
              </a:pPr>
              <a:t>‹#›</a:t>
            </a:fld>
            <a:endParaRPr lang="en-GB" altLang="en-US" sz="800" b="1" i="0" dirty="0">
              <a:solidFill>
                <a:srgbClr val="2F1D3D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832" t="7577" r="40337" b="50000"/>
          <a:stretch/>
        </p:blipFill>
        <p:spPr>
          <a:xfrm>
            <a:off x="9881937" y="-1"/>
            <a:ext cx="2310063" cy="901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112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705" r:id="rId2"/>
    <p:sldLayoutId id="2147483709" r:id="rId3"/>
    <p:sldLayoutId id="2147483699" r:id="rId4"/>
    <p:sldLayoutId id="2147483712" r:id="rId5"/>
    <p:sldLayoutId id="2147483704" r:id="rId6"/>
    <p:sldLayoutId id="2147483710" r:id="rId7"/>
    <p:sldLayoutId id="2147483711" r:id="rId8"/>
    <p:sldLayoutId id="2147483700" r:id="rId9"/>
    <p:sldLayoutId id="2147483742" r:id="rId10"/>
    <p:sldLayoutId id="2147483751" r:id="rId11"/>
    <p:sldLayoutId id="2147483703" r:id="rId12"/>
    <p:sldLayoutId id="2147483707" r:id="rId13"/>
    <p:sldLayoutId id="2147483706" r:id="rId14"/>
    <p:sldLayoutId id="2147483675" r:id="rId15"/>
    <p:sldLayoutId id="2147483743" r:id="rId16"/>
    <p:sldLayoutId id="2147483676" r:id="rId17"/>
    <p:sldLayoutId id="2147483677" r:id="rId18"/>
    <p:sldLayoutId id="2147483680" r:id="rId19"/>
    <p:sldLayoutId id="2147483681" r:id="rId20"/>
    <p:sldLayoutId id="2147483741" r:id="rId2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buFont typeface="Arial"/>
        <a:buNone/>
        <a:defRPr sz="1600" kern="1200">
          <a:solidFill>
            <a:srgbClr val="2F1D3D"/>
          </a:solidFill>
          <a:latin typeface="Arial" charset="0"/>
          <a:ea typeface="Arial" charset="0"/>
          <a:cs typeface="Arial" charset="0"/>
        </a:defRPr>
      </a:lvl1pPr>
      <a:lvl2pPr marL="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1100" kern="1200">
          <a:solidFill>
            <a:srgbClr val="2F1D3D"/>
          </a:solidFill>
          <a:latin typeface="Arial" charset="0"/>
          <a:ea typeface="Arial" charset="0"/>
          <a:cs typeface="Arial" charset="0"/>
        </a:defRPr>
      </a:lvl2pPr>
      <a:lvl3pPr marL="720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100" kern="1200">
          <a:solidFill>
            <a:srgbClr val="2F1D3D"/>
          </a:solidFill>
          <a:latin typeface="Arial" charset="0"/>
          <a:ea typeface="Arial" charset="0"/>
          <a:cs typeface="Arial" charset="0"/>
        </a:defRPr>
      </a:lvl3pPr>
      <a:lvl4pPr marL="900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100" kern="1200">
          <a:solidFill>
            <a:srgbClr val="2F1D3D"/>
          </a:solidFill>
          <a:latin typeface="Arial" charset="0"/>
          <a:ea typeface="Arial" charset="0"/>
          <a:cs typeface="Arial" charset="0"/>
        </a:defRPr>
      </a:lvl4pPr>
      <a:lvl5pPr marL="1080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100" kern="1200">
          <a:solidFill>
            <a:srgbClr val="2F1D3D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41" userDrawn="1">
          <p15:clr>
            <a:srgbClr val="F26B43"/>
          </p15:clr>
        </p15:guide>
        <p15:guide id="2" pos="2268" userDrawn="1">
          <p15:clr>
            <a:srgbClr val="F26B43"/>
          </p15:clr>
        </p15:guide>
        <p15:guide id="3" pos="2600" userDrawn="1">
          <p15:clr>
            <a:srgbClr val="F26B43"/>
          </p15:clr>
        </p15:guide>
        <p15:guide id="4" pos="7257" userDrawn="1">
          <p15:clr>
            <a:srgbClr val="F26B43"/>
          </p15:clr>
        </p15:guide>
        <p15:guide id="5" orient="horz" pos="4065" userDrawn="1">
          <p15:clr>
            <a:srgbClr val="F26B43"/>
          </p15:clr>
        </p15:guide>
        <p15:guide id="6" orient="horz" pos="436" userDrawn="1">
          <p15:clr>
            <a:srgbClr val="F26B43"/>
          </p15:clr>
        </p15:guide>
        <p15:guide id="7" orient="horz" pos="890" userDrawn="1">
          <p15:clr>
            <a:srgbClr val="F26B43"/>
          </p15:clr>
        </p15:guide>
        <p15:guide id="8" orient="horz" pos="119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41870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747" r:id="rId2"/>
    <p:sldLayoutId id="2147483756" r:id="rId3"/>
    <p:sldLayoutId id="2147483748" r:id="rId4"/>
    <p:sldLayoutId id="2147483754" r:id="rId5"/>
    <p:sldLayoutId id="2147483749" r:id="rId6"/>
    <p:sldLayoutId id="2147483757" r:id="rId7"/>
    <p:sldLayoutId id="2147483758" r:id="rId8"/>
    <p:sldLayoutId id="2147483759" r:id="rId9"/>
    <p:sldLayoutId id="2147483760" r:id="rId10"/>
  </p:sldLayoutIdLst>
  <p:hf sldNum="0" hd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kern="1200">
          <a:solidFill>
            <a:schemeClr val="bg1"/>
          </a:solidFill>
          <a:latin typeface="Arial" charset="0"/>
          <a:ea typeface="Arial" charset="0"/>
          <a:cs typeface="Arial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/>
        <a:buNone/>
        <a:defRPr sz="16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41" userDrawn="1">
          <p15:clr>
            <a:srgbClr val="F26B43"/>
          </p15:clr>
        </p15:guide>
        <p15:guide id="2" pos="7257" userDrawn="1">
          <p15:clr>
            <a:srgbClr val="F26B43"/>
          </p15:clr>
        </p15:guide>
        <p15:guide id="3" orient="horz" pos="436" userDrawn="1">
          <p15:clr>
            <a:srgbClr val="F26B43"/>
          </p15:clr>
        </p15:guide>
        <p15:guide id="4" orient="horz" pos="4065" userDrawn="1">
          <p15:clr>
            <a:srgbClr val="F26B43"/>
          </p15:clr>
        </p15:guide>
        <p15:guide id="5" pos="1300" userDrawn="1">
          <p15:clr>
            <a:srgbClr val="F26B43"/>
          </p15:clr>
        </p15:guide>
        <p15:guide id="6" orient="horz" pos="89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EDDF53-96CE-EF1D-1CE7-B1ED1E72F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4D03E4-E9B9-48ED-3832-E748918522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BAA18E-498E-1FAC-F3D6-E4B478FAB9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982F97-3CAE-4286-89CF-74DBE0AF82B4}" type="datetimeFigureOut">
              <a:rPr lang="en-GB" smtClean="0"/>
              <a:t>07/07/2026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343866-D5C2-DAAA-0030-F78426D811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EE37E-5BE8-8A4D-9905-42ED76E995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5838F3C-25F6-4FCB-8184-08062FD0310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0143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B97B3E8-C9E8-A5F6-01F5-B3819EE584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4555264-38F5-4C99-94FD-CAA6502CF00A}"/>
              </a:ext>
            </a:extLst>
          </p:cNvPr>
          <p:cNvSpPr txBox="1">
            <a:spLocks/>
          </p:cNvSpPr>
          <p:nvPr/>
        </p:nvSpPr>
        <p:spPr>
          <a:xfrm>
            <a:off x="512234" y="3536952"/>
            <a:ext cx="3217333" cy="4444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/>
              <a:t>Category </a:t>
            </a:r>
          </a:p>
        </p:txBody>
      </p:sp>
    </p:spTree>
    <p:extLst>
      <p:ext uri="{BB962C8B-B14F-4D97-AF65-F5344CB8AC3E}">
        <p14:creationId xmlns:p14="http://schemas.microsoft.com/office/powerpoint/2010/main" val="937456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692E3-A63F-CDC2-9572-AA83951BF7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BCA48B3-2374-7319-D97E-D38D2C8EC34C}"/>
              </a:ext>
            </a:extLst>
          </p:cNvPr>
          <p:cNvSpPr txBox="1"/>
          <p:nvPr/>
        </p:nvSpPr>
        <p:spPr>
          <a:xfrm>
            <a:off x="423851" y="195165"/>
            <a:ext cx="63201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ffra" panose="020B0603020203020204" pitchFamily="34" charset="0"/>
                <a:ea typeface="+mn-ea"/>
                <a:cs typeface="Effra" panose="020B0603020203020204" pitchFamily="34" charset="0"/>
              </a:rPr>
              <a:t>Objectives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1A8702-6356-3F3B-34C1-5A6F2D2298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8560" y="195165"/>
            <a:ext cx="429589" cy="375273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A1B95D-E743-D5F6-A9B4-A7B90378DB73}"/>
              </a:ext>
            </a:extLst>
          </p:cNvPr>
          <p:cNvSpPr txBox="1">
            <a:spLocks/>
          </p:cNvSpPr>
          <p:nvPr/>
        </p:nvSpPr>
        <p:spPr>
          <a:xfrm>
            <a:off x="423851" y="838719"/>
            <a:ext cx="4853417" cy="4444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latin typeface="Effra" panose="020B0603020203020204" pitchFamily="34" charset="0"/>
                <a:cs typeface="Effra" panose="020B0603020203020204" pitchFamily="34" charset="0"/>
              </a:rPr>
              <a:t>Please use a minimum type size 16</a:t>
            </a:r>
          </a:p>
        </p:txBody>
      </p:sp>
    </p:spTree>
    <p:extLst>
      <p:ext uri="{BB962C8B-B14F-4D97-AF65-F5344CB8AC3E}">
        <p14:creationId xmlns:p14="http://schemas.microsoft.com/office/powerpoint/2010/main" val="150164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9D653E-732D-FFCA-7DEE-617E6C931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1DB2A40-6C57-A7D9-4D04-883556190076}"/>
              </a:ext>
            </a:extLst>
          </p:cNvPr>
          <p:cNvSpPr txBox="1"/>
          <p:nvPr/>
        </p:nvSpPr>
        <p:spPr>
          <a:xfrm>
            <a:off x="423851" y="195165"/>
            <a:ext cx="63201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ffra" panose="020B0603020203020204" pitchFamily="34" charset="0"/>
                <a:ea typeface="+mn-ea"/>
                <a:cs typeface="Effra" panose="020B0603020203020204" pitchFamily="34" charset="0"/>
              </a:rPr>
              <a:t>Delivery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599A13-B3BB-85DB-57FB-9522826F73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8560" y="195165"/>
            <a:ext cx="429589" cy="375273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510DC-B26D-654C-1B02-7605C40AB2A1}"/>
              </a:ext>
            </a:extLst>
          </p:cNvPr>
          <p:cNvSpPr txBox="1">
            <a:spLocks/>
          </p:cNvSpPr>
          <p:nvPr/>
        </p:nvSpPr>
        <p:spPr>
          <a:xfrm>
            <a:off x="423851" y="838719"/>
            <a:ext cx="4853417" cy="4444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latin typeface="Effra" panose="020B0603020203020204" pitchFamily="34" charset="0"/>
                <a:cs typeface="Effra" panose="020B0603020203020204" pitchFamily="34" charset="0"/>
              </a:rPr>
              <a:t>Please use a minimum type size 16</a:t>
            </a:r>
          </a:p>
        </p:txBody>
      </p:sp>
    </p:spTree>
    <p:extLst>
      <p:ext uri="{BB962C8B-B14F-4D97-AF65-F5344CB8AC3E}">
        <p14:creationId xmlns:p14="http://schemas.microsoft.com/office/powerpoint/2010/main" val="1177689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5E7764-BE8D-ED2A-673B-C07B6B9FB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21457A-A740-5050-30E7-F3FE7FD49E37}"/>
              </a:ext>
            </a:extLst>
          </p:cNvPr>
          <p:cNvSpPr txBox="1"/>
          <p:nvPr/>
        </p:nvSpPr>
        <p:spPr>
          <a:xfrm>
            <a:off x="423851" y="195165"/>
            <a:ext cx="63201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ffra" panose="020B0603020203020204" pitchFamily="34" charset="0"/>
                <a:ea typeface="+mn-ea"/>
                <a:cs typeface="Effra" panose="020B0603020203020204" pitchFamily="34" charset="0"/>
              </a:rPr>
              <a:t>Results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9D751E-B65C-C2D2-CD57-66CBB30EAE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8560" y="195165"/>
            <a:ext cx="429589" cy="375273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D91DD5-BF0B-92D3-AE36-06460D5B932F}"/>
              </a:ext>
            </a:extLst>
          </p:cNvPr>
          <p:cNvSpPr txBox="1">
            <a:spLocks/>
          </p:cNvSpPr>
          <p:nvPr/>
        </p:nvSpPr>
        <p:spPr>
          <a:xfrm>
            <a:off x="423851" y="838719"/>
            <a:ext cx="4853417" cy="4444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latin typeface="Effra" panose="020B0603020203020204" pitchFamily="34" charset="0"/>
                <a:cs typeface="Effra" panose="020B0603020203020204" pitchFamily="34" charset="0"/>
              </a:rPr>
              <a:t>Please use a minimum type size 16</a:t>
            </a:r>
          </a:p>
        </p:txBody>
      </p:sp>
    </p:spTree>
    <p:extLst>
      <p:ext uri="{BB962C8B-B14F-4D97-AF65-F5344CB8AC3E}">
        <p14:creationId xmlns:p14="http://schemas.microsoft.com/office/powerpoint/2010/main" val="2489832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2E4849-4738-5303-E1B2-A7FBD97F0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81DCF97-D374-0846-7E5B-3F6EFB504A69}"/>
              </a:ext>
            </a:extLst>
          </p:cNvPr>
          <p:cNvSpPr txBox="1"/>
          <p:nvPr/>
        </p:nvSpPr>
        <p:spPr>
          <a:xfrm>
            <a:off x="423851" y="195165"/>
            <a:ext cx="63201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ffra" panose="020B0603020203020204" pitchFamily="34" charset="0"/>
                <a:ea typeface="+mn-ea"/>
                <a:cs typeface="Effra" panose="020B0603020203020204" pitchFamily="34" charset="0"/>
              </a:rPr>
              <a:t>Supporting Information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3AED14-43CB-529C-ECA6-6C3B223E7E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8560" y="195165"/>
            <a:ext cx="429589" cy="375273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B9D5EA-F6A1-A7DF-7C48-47AA7DBA7D7D}"/>
              </a:ext>
            </a:extLst>
          </p:cNvPr>
          <p:cNvSpPr txBox="1">
            <a:spLocks/>
          </p:cNvSpPr>
          <p:nvPr/>
        </p:nvSpPr>
        <p:spPr>
          <a:xfrm>
            <a:off x="423851" y="838719"/>
            <a:ext cx="4853417" cy="4444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latin typeface="Effra" panose="020B0603020203020204" pitchFamily="34" charset="0"/>
                <a:cs typeface="Effra" panose="020B0603020203020204" pitchFamily="34" charset="0"/>
              </a:rPr>
              <a:t>Please use a minimum type size 16</a:t>
            </a:r>
          </a:p>
        </p:txBody>
      </p:sp>
    </p:spTree>
    <p:extLst>
      <p:ext uri="{BB962C8B-B14F-4D97-AF65-F5344CB8AC3E}">
        <p14:creationId xmlns:p14="http://schemas.microsoft.com/office/powerpoint/2010/main" val="530973848"/>
      </p:ext>
    </p:extLst>
  </p:cSld>
  <p:clrMapOvr>
    <a:masterClrMapping/>
  </p:clrMapOvr>
</p:sld>
</file>

<file path=ppt/theme/theme1.xml><?xml version="1.0" encoding="utf-8"?>
<a:theme xmlns:a="http://schemas.openxmlformats.org/drawingml/2006/main" name="Front Cover">
  <a:themeElements>
    <a:clrScheme name="RCA Colour Palette 2016">
      <a:dk1>
        <a:srgbClr val="2F1D3D"/>
      </a:dk1>
      <a:lt1>
        <a:srgbClr val="7ABA30"/>
      </a:lt1>
      <a:dk2>
        <a:srgbClr val="000000"/>
      </a:dk2>
      <a:lt2>
        <a:srgbClr val="FFFFFF"/>
      </a:lt2>
      <a:accent1>
        <a:srgbClr val="35378D"/>
      </a:accent1>
      <a:accent2>
        <a:srgbClr val="E83278"/>
      </a:accent2>
      <a:accent3>
        <a:srgbClr val="E55C18"/>
      </a:accent3>
      <a:accent4>
        <a:srgbClr val="FFCD02"/>
      </a:accent4>
      <a:accent5>
        <a:srgbClr val="61CCEE"/>
      </a:accent5>
      <a:accent6>
        <a:srgbClr val="099147"/>
      </a:accent6>
      <a:hlink>
        <a:srgbClr val="7ABA30"/>
      </a:hlink>
      <a:folHlink>
        <a:srgbClr val="F4F4F4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51481670-6C12-1D41-A309-1DF52BA4F7AC}" vid="{82F89506-3387-AB4B-9E97-A85118DB9621}"/>
    </a:ext>
  </a:extLst>
</a:theme>
</file>

<file path=ppt/theme/theme2.xml><?xml version="1.0" encoding="utf-8"?>
<a:theme xmlns:a="http://schemas.openxmlformats.org/drawingml/2006/main" name="Inside Pages">
  <a:themeElements>
    <a:clrScheme name="RCA Colour Palette – 2016 Version">
      <a:dk1>
        <a:srgbClr val="2F1D3D"/>
      </a:dk1>
      <a:lt1>
        <a:srgbClr val="7ABA30"/>
      </a:lt1>
      <a:dk2>
        <a:srgbClr val="000000"/>
      </a:dk2>
      <a:lt2>
        <a:srgbClr val="FFFFFF"/>
      </a:lt2>
      <a:accent1>
        <a:srgbClr val="35378D"/>
      </a:accent1>
      <a:accent2>
        <a:srgbClr val="E83278"/>
      </a:accent2>
      <a:accent3>
        <a:srgbClr val="E55C18"/>
      </a:accent3>
      <a:accent4>
        <a:srgbClr val="FFCD02"/>
      </a:accent4>
      <a:accent5>
        <a:srgbClr val="61CCEE"/>
      </a:accent5>
      <a:accent6>
        <a:srgbClr val="099147"/>
      </a:accent6>
      <a:hlink>
        <a:srgbClr val="79B92F"/>
      </a:hlink>
      <a:folHlink>
        <a:srgbClr val="989898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51481670-6C12-1D41-A309-1DF52BA4F7AC}" vid="{65125588-0687-9A42-8D70-D6F67D0421D5}"/>
    </a:ext>
  </a:extLst>
</a:theme>
</file>

<file path=ppt/theme/theme3.xml><?xml version="1.0" encoding="utf-8"?>
<a:theme xmlns:a="http://schemas.openxmlformats.org/drawingml/2006/main" name="Section Divid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51481670-6C12-1D41-A309-1DF52BA4F7AC}" vid="{EF987B4C-751D-2746-B297-F024100A6462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Front Cover</Template>
  <TotalTime>39</TotalTime>
  <Words>34</Words>
  <Application>Microsoft Office PowerPoint</Application>
  <PresentationFormat>Widescreen</PresentationFormat>
  <Paragraphs>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</vt:i4>
      </vt:variant>
    </vt:vector>
  </HeadingPairs>
  <TitlesOfParts>
    <vt:vector size="16" baseType="lpstr">
      <vt:lpstr>ＭＳ Ｐゴシック</vt:lpstr>
      <vt:lpstr>Aptos</vt:lpstr>
      <vt:lpstr>Aptos Display</vt:lpstr>
      <vt:lpstr>Arial</vt:lpstr>
      <vt:lpstr>Calibri</vt:lpstr>
      <vt:lpstr>Effra</vt:lpstr>
      <vt:lpstr>Effra-Medium</vt:lpstr>
      <vt:lpstr>Front Cover</vt:lpstr>
      <vt:lpstr>Inside Pages</vt:lpstr>
      <vt:lpstr>Section Divider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Max Bale</dc:creator>
  <cp:lastModifiedBy>Paul Swain</cp:lastModifiedBy>
  <cp:revision>2</cp:revision>
  <cp:lastPrinted>2016-10-03T17:01:54Z</cp:lastPrinted>
  <dcterms:created xsi:type="dcterms:W3CDTF">2026-06-05T15:39:22Z</dcterms:created>
  <dcterms:modified xsi:type="dcterms:W3CDTF">2026-07-07T10:14:14Z</dcterms:modified>
</cp:coreProperties>
</file>